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</p:sldIdLst>
  <p:sldSz cy="6858000" cx="12192000"/>
  <p:notesSz cx="6858000" cy="9144000"/>
  <p:embeddedFontLst>
    <p:embeddedFont>
      <p:font typeface="Quattrocento Sans"/>
      <p:regular r:id="rId47"/>
      <p:bold r:id="rId48"/>
      <p:italic r:id="rId49"/>
      <p:boldItalic r:id="rId50"/>
    </p:embeddedFont>
    <p:embeddedFont>
      <p:font typeface="Helvetica Neue Light"/>
      <p:regular r:id="rId51"/>
      <p:bold r:id="rId52"/>
      <p:italic r:id="rId53"/>
      <p:boldItalic r:id="rId5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font" Target="fonts/QuattrocentoSans-bold.fntdata"/><Relationship Id="rId47" Type="http://schemas.openxmlformats.org/officeDocument/2006/relationships/font" Target="fonts/QuattrocentoSans-regular.fntdata"/><Relationship Id="rId49" Type="http://schemas.openxmlformats.org/officeDocument/2006/relationships/font" Target="fonts/QuattrocentoSans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font" Target="fonts/HelveticaNeueLight-regular.fntdata"/><Relationship Id="rId50" Type="http://schemas.openxmlformats.org/officeDocument/2006/relationships/font" Target="fonts/QuattrocentoSans-boldItalic.fntdata"/><Relationship Id="rId53" Type="http://schemas.openxmlformats.org/officeDocument/2006/relationships/font" Target="fonts/HelveticaNeueLight-italic.fntdata"/><Relationship Id="rId52" Type="http://schemas.openxmlformats.org/officeDocument/2006/relationships/font" Target="fonts/HelveticaNeueLight-bold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54" Type="http://schemas.openxmlformats.org/officeDocument/2006/relationships/font" Target="fonts/HelveticaNeueLight-boldItalic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95" name="Google Shape;395;p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Calibri"/>
                <a:ea typeface="Calibri"/>
                <a:cs typeface="Calibri"/>
                <a:sym typeface="Calibri"/>
              </a:rPr>
              <a:t>FTs like precision agriculture, remote sensing &amp; AI-powered forming equipment can help increase agricultural productivity in LDCs. This can improve fiid security &amp; contribute to the achievement of SDG 2 (Zero Hunger). 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08" name="Google Shape;408;p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Calibri"/>
                <a:ea typeface="Calibri"/>
                <a:cs typeface="Calibri"/>
                <a:sym typeface="Calibri"/>
              </a:rPr>
              <a:t>FTs like precision agriculture, remote sensing &amp; AI-powered forming equipment can help increase agricultural productivity in LDCs. This can improve fiid security &amp; contribute to the achievement of SDG 2 (Zero Hunger). 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30abcc33bda_0_4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21" name="Google Shape;421;g30abcc33bda_0_4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Calibri"/>
                <a:ea typeface="Calibri"/>
                <a:cs typeface="Calibri"/>
                <a:sym typeface="Calibri"/>
              </a:rPr>
              <a:t>FTs like precision agriculture, remote sensing &amp; AI-powered forming equipment can help increase agricultural productivity in LDCs. This can improve fiid security &amp; contribute to the achievement of SDG 2 (Zero Hunger). 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30abcc33bda_0_5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34" name="Google Shape;434;g30abcc33bda_0_5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Calibri"/>
                <a:ea typeface="Calibri"/>
                <a:cs typeface="Calibri"/>
                <a:sym typeface="Calibri"/>
              </a:rPr>
              <a:t>FTs like precision agriculture, remote sensing &amp; AI-powered forming equipment can help increase agricultural productivity in LDCs. This can improve fiid security &amp; contribute to the achievement of SDG 2 (Zero Hunger). 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30abcc33bda_0_8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47" name="Google Shape;447;g30abcc33bda_0_8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Calibri"/>
                <a:ea typeface="Calibri"/>
                <a:cs typeface="Calibri"/>
                <a:sym typeface="Calibri"/>
              </a:rPr>
              <a:t>FTs like precision agriculture, remote sensing &amp; AI-powered forming equipment can help increase agricultural productivity in LDCs. This can improve fiid security &amp; contribute to the achievement of SDG 2 (Zero Hunger). 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60" name="Google Shape;460;p1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Calibri"/>
                <a:ea typeface="Calibri"/>
                <a:cs typeface="Calibri"/>
                <a:sym typeface="Calibri"/>
              </a:rPr>
              <a:t>FTs like precision agriculture, remote sensing &amp; AI-powered forming equipment can help increase agricultural productivity in LDCs. This can improve fiid security &amp; contribute to the achievement of SDG 2 (Zero Hunger). 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30abcc33bda_0_10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73" name="Google Shape;473;g30abcc33bda_0_10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Calibri"/>
                <a:ea typeface="Calibri"/>
                <a:cs typeface="Calibri"/>
                <a:sym typeface="Calibri"/>
              </a:rPr>
              <a:t>FTs like precision agriculture, remote sensing &amp; AI-powered forming equipment can help increase agricultural productivity in LDCs. This can improve fiid security &amp; contribute to the achievement of SDG 2 (Zero Hunger). 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30abcc33bda_0_2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87" name="Google Shape;487;g30abcc33bda_0_21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Calibri"/>
                <a:ea typeface="Calibri"/>
                <a:cs typeface="Calibri"/>
                <a:sym typeface="Calibri"/>
              </a:rPr>
              <a:t>FTs like precision agriculture, remote sensing &amp; AI-powered forming equipment can help increase agricultural productivity in LDCs. This can improve fiid security &amp; contribute to the achievement of SDG 2 (Zero Hunger). 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30abcc33bda_0_1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01" name="Google Shape;501;g30abcc33bda_0_11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Calibri"/>
                <a:ea typeface="Calibri"/>
                <a:cs typeface="Calibri"/>
                <a:sym typeface="Calibri"/>
              </a:rPr>
              <a:t>FTs like precision agriculture, remote sensing &amp; AI-powered forming equipment can help increase agricultural productivity in LDCs. This can improve fiid security &amp; contribute to the achievement of SDG 2 (Zero Hunger). 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30abcc33bda_0_1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15" name="Google Shape;515;g30abcc33bda_0_12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Calibri"/>
                <a:ea typeface="Calibri"/>
                <a:cs typeface="Calibri"/>
                <a:sym typeface="Calibri"/>
              </a:rPr>
              <a:t>FTs like precision agriculture, remote sensing &amp; AI-powered forming equipment can help increase agricultural productivity in LDCs. This can improve fiid security &amp; contribute to the achievement of SDG 2 (Zero Hunger). 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30abcc33bda_0_14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29" name="Google Shape;529;g30abcc33bda_0_14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Calibri"/>
                <a:ea typeface="Calibri"/>
                <a:cs typeface="Calibri"/>
                <a:sym typeface="Calibri"/>
              </a:rPr>
              <a:t>FTs like precision agriculture, remote sensing &amp; AI-powered forming equipment can help increase agricultural productivity in LDCs. This can improve fiid security &amp; contribute to the achievement of SDG 2 (Zero Hunger). 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30abcc33bda_0_26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43" name="Google Shape;543;g30abcc33bda_0_26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Calibri"/>
                <a:ea typeface="Calibri"/>
                <a:cs typeface="Calibri"/>
                <a:sym typeface="Calibri"/>
              </a:rPr>
              <a:t>FTs like precision agriculture, remote sensing &amp; AI-powered forming equipment can help increase agricultural productivity in LDCs. This can improve fiid security &amp; contribute to the achievement of SDG 2 (Zero Hunger). 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30abcc33bda_0_15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57" name="Google Shape;557;g30abcc33bda_0_15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Calibri"/>
                <a:ea typeface="Calibri"/>
                <a:cs typeface="Calibri"/>
                <a:sym typeface="Calibri"/>
              </a:rPr>
              <a:t>FTs like precision agriculture, remote sensing &amp; AI-powered forming equipment can help increase agricultural productivity in LDCs. This can improve fiid security &amp; contribute to the achievement of SDG 2 (Zero Hunger). 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30abcc33bda_0_17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71" name="Google Shape;571;g30abcc33bda_0_17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Calibri"/>
                <a:ea typeface="Calibri"/>
                <a:cs typeface="Calibri"/>
                <a:sym typeface="Calibri"/>
              </a:rPr>
              <a:t>FTs like precision agriculture, remote sensing &amp; AI-powered forming equipment can help increase agricultural productivity in LDCs. This can improve fiid security &amp; contribute to the achievement of SDG 2 (Zero Hunger). 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30abcc33bda_0_20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85" name="Google Shape;585;g30abcc33bda_0_20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Calibri"/>
                <a:ea typeface="Calibri"/>
                <a:cs typeface="Calibri"/>
                <a:sym typeface="Calibri"/>
              </a:rPr>
              <a:t>FTs like precision agriculture, remote sensing &amp; AI-powered forming equipment can help increase agricultural productivity in LDCs. This can improve fiid security &amp; contribute to the achievement of SDG 2 (Zero Hunger). 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99" name="Google Shape;599;p1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Calibri"/>
                <a:ea typeface="Calibri"/>
                <a:cs typeface="Calibri"/>
                <a:sym typeface="Calibri"/>
              </a:rPr>
              <a:t>FTs like precision agriculture, remote sensing &amp; AI-powered forming equipment can help increase agricultural productivity in LDCs. This can improve fiid security &amp; contribute to the achievement of SDG 2 (Zero Hunger). 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12" name="Google Shape;612;p1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Calibri"/>
                <a:ea typeface="Calibri"/>
                <a:cs typeface="Calibri"/>
                <a:sym typeface="Calibri"/>
              </a:rPr>
              <a:t>FTs like precision agriculture, remote sensing &amp; AI-powered forming equipment can help increase agricultural productivity in LDCs. This can improve fiid security &amp; contribute to the achievement of SDG 2 (Zero Hunger). 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30abcc33bda_0_18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25" name="Google Shape;625;g30abcc33bda_0_18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Calibri"/>
                <a:ea typeface="Calibri"/>
                <a:cs typeface="Calibri"/>
                <a:sym typeface="Calibri"/>
              </a:rPr>
              <a:t>FTs like precision agriculture, remote sensing &amp; AI-powered forming equipment can help increase agricultural productivity in LDCs. This can improve fiid security &amp; contribute to the achievement of SDG 2 (Zero Hunger). 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38" name="Google Shape;638;p1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Calibri"/>
                <a:ea typeface="Calibri"/>
                <a:cs typeface="Calibri"/>
                <a:sym typeface="Calibri"/>
              </a:rPr>
              <a:t>FTs like precision agriculture, remote sensing &amp; AI-powered forming equipment can help increase agricultural productivity in LDCs. This can improve fiid security &amp; contribute to the achievement of SDG 2 (Zero Hunger). 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51" name="Google Shape;651;p1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Calibri"/>
                <a:ea typeface="Calibri"/>
                <a:cs typeface="Calibri"/>
                <a:sym typeface="Calibri"/>
              </a:rPr>
              <a:t>FTs like precision agriculture, remote sensing &amp; AI-powered forming equipment can help increase agricultural productivity in LDCs. This can improve fiid security &amp; contribute to the achievement of SDG 2 (Zero Hunger). 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01" name="Google Shape;301;p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64" name="Google Shape;664;p1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Calibri"/>
                <a:ea typeface="Calibri"/>
                <a:cs typeface="Calibri"/>
                <a:sym typeface="Calibri"/>
              </a:rPr>
              <a:t>FTs like precision agriculture, remote sensing &amp; AI-powered forming equipment can help increase agricultural productivity in LDCs. This can improve fiid security &amp; contribute to the achievement of SDG 2 (Zero Hunger). 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77" name="Google Shape;677;p1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Calibri"/>
                <a:ea typeface="Calibri"/>
                <a:cs typeface="Calibri"/>
                <a:sym typeface="Calibri"/>
              </a:rPr>
              <a:t>FTs like precision agriculture, remote sensing &amp; AI-powered forming equipment can help increase agricultural productivity in LDCs. This can improve fiid security &amp; contribute to the achievement of SDG 2 (Zero Hunger). 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g30abcc33bda_0_3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91" name="Google Shape;691;g30abcc33bda_0_31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Calibri"/>
                <a:ea typeface="Calibri"/>
                <a:cs typeface="Calibri"/>
                <a:sym typeface="Calibri"/>
              </a:rPr>
              <a:t>FTs like precision agriculture, remote sensing &amp; AI-powered forming equipment can help increase agricultural productivity in LDCs. This can improve fiid security &amp; contribute to the achievement of SDG 2 (Zero Hunger). </a:t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g30abcc33bda_0_33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05" name="Google Shape;705;g30abcc33bda_0_33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Calibri"/>
                <a:ea typeface="Calibri"/>
                <a:cs typeface="Calibri"/>
                <a:sym typeface="Calibri"/>
              </a:rPr>
              <a:t>FTs like precision agriculture, remote sensing &amp; AI-powered forming equipment can help increase agricultural productivity in LDCs. This can improve fiid security &amp; contribute to the achievement of SDG 2 (Zero Hunger). </a:t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g30abcc33bda_0_30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20" name="Google Shape;720;g30abcc33bda_0_30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Calibri"/>
                <a:ea typeface="Calibri"/>
                <a:cs typeface="Calibri"/>
                <a:sym typeface="Calibri"/>
              </a:rPr>
              <a:t>FTs like precision agriculture, remote sensing &amp; AI-powered forming equipment can help increase agricultural productivity in LDCs. This can improve fiid security &amp; contribute to the achievement of SDG 2 (Zero Hunger). </a:t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g30abcc33bda_0_23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33" name="Google Shape;733;g30abcc33bda_0_23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Calibri"/>
                <a:ea typeface="Calibri"/>
                <a:cs typeface="Calibri"/>
                <a:sym typeface="Calibri"/>
              </a:rPr>
              <a:t>FTs like precision agriculture, remote sensing &amp; AI-powered forming equipment can help increase agricultural productivity in LDCs. This can improve fiid security &amp; contribute to the achievement of SDG 2 (Zero Hunger). </a:t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g30abcc33bda_0_24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47" name="Google Shape;747;g30abcc33bda_0_24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Calibri"/>
                <a:ea typeface="Calibri"/>
                <a:cs typeface="Calibri"/>
                <a:sym typeface="Calibri"/>
              </a:rPr>
              <a:t>FTs like precision agriculture, remote sensing &amp; AI-powered forming equipment can help increase agricultural productivity in LDCs. This can improve fiid security &amp; contribute to the achievement of SDG 2 (Zero Hunger). </a:t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p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61" name="Google Shape;761;p1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Calibri"/>
                <a:ea typeface="Calibri"/>
                <a:cs typeface="Calibri"/>
                <a:sym typeface="Calibri"/>
              </a:rPr>
              <a:t>FTs like precision agriculture, remote sensing &amp; AI-powered forming equipment can help increase agricultural productivity in LDCs. This can improve fiid security &amp; contribute to the achievement of SDG 2 (Zero Hunger). </a:t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30abcc33bda_0_27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74" name="Google Shape;774;g30abcc33bda_0_27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Calibri"/>
                <a:ea typeface="Calibri"/>
                <a:cs typeface="Calibri"/>
                <a:sym typeface="Calibri"/>
              </a:rPr>
              <a:t>FTs like precision agriculture, remote sensing &amp; AI-powered forming equipment can help increase agricultural productivity in LDCs. This can improve fiid security &amp; contribute to the achievement of SDG 2 (Zero Hunger). </a:t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g30abcc33bda_0_28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88" name="Google Shape;788;g30abcc33bda_0_28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Calibri"/>
                <a:ea typeface="Calibri"/>
                <a:cs typeface="Calibri"/>
                <a:sym typeface="Calibri"/>
              </a:rPr>
              <a:t>FTs like precision agriculture, remote sensing &amp; AI-powered forming equipment can help increase agricultural productivity in LDCs. This can improve fiid security &amp; contribute to the achievement of SDG 2 (Zero Hunger). 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15" name="Google Shape;315;p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Calibri"/>
                <a:ea typeface="Calibri"/>
                <a:cs typeface="Calibri"/>
                <a:sym typeface="Calibri"/>
              </a:rPr>
              <a:t>FTs like precision agriculture, remote sensing &amp; AI-powered forming equipment can help increase agricultural productivity in LDCs. This can improve fiid security &amp; contribute to the achievement of SDG 2 (Zero Hunger). </a:t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01" name="Google Shape;801;p1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FTs like precision agriculture, remote sensing &amp; AI-powered forming equipment can help increase agricultural productivity in LDCs. This can improve fiid security &amp; contribute to the achievement of SDG 2 (Zero Hunger). </a:t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14" name="Google Shape;814;p1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FTs like precision agriculture, remote sensing &amp; AI-powered forming equipment can help increase agricultural productivity in LDCs. This can improve fiid security &amp; contribute to the achievement of SDG 2 (Zero Hunger). </a:t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5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p2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7" name="Google Shape;827;p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28" name="Google Shape;328;p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Calibri"/>
                <a:ea typeface="Calibri"/>
                <a:cs typeface="Calibri"/>
                <a:sym typeface="Calibri"/>
              </a:rPr>
              <a:t>FTs like precision agriculture, remote sensing &amp; AI-powered forming equipment can help increase agricultural productivity in LDCs. This can improve fiid security &amp; contribute to the achievement of SDG 2 (Zero Hunger). 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30abcc33bda_0_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41" name="Google Shape;341;g30abcc33bda_0_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Calibri"/>
                <a:ea typeface="Calibri"/>
                <a:cs typeface="Calibri"/>
                <a:sym typeface="Calibri"/>
              </a:rPr>
              <a:t>FTs like precision agriculture, remote sensing &amp; AI-powered forming equipment can help increase agricultural productivity in LDCs. This can improve fiid security &amp; contribute to the achievement of SDG 2 (Zero Hunger). 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54" name="Google Shape;354;p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FTs like precision agriculture, remote sensing &amp; AI-powered forming equipment can help increase agricultural productivity in LDCs. This can improve fiid security &amp; contribute to the achievement of SDG 2 (Zero Hunger). 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67" name="Google Shape;367;p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Calibri"/>
                <a:ea typeface="Calibri"/>
                <a:cs typeface="Calibri"/>
                <a:sym typeface="Calibri"/>
              </a:rPr>
              <a:t>FTs like precision agriculture, remote sensing &amp; AI-powered forming equipment can help increase agricultural productivity in LDCs. This can improve fiid security &amp; contribute to the achievement of SDG 2 (Zero Hunger). 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30abcc33bda_0_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81" name="Google Shape;381;g30abcc33bda_0_2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Calibri"/>
                <a:ea typeface="Calibri"/>
                <a:cs typeface="Calibri"/>
                <a:sym typeface="Calibri"/>
              </a:rPr>
              <a:t>FTs like precision agriculture, remote sensing &amp; AI-powered forming equipment can help increase agricultural productivity in LDCs. This can improve fiid security &amp; contribute to the achievement of SDG 2 (Zero Hunger). 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5.png"/><Relationship Id="rId4" Type="http://schemas.openxmlformats.org/officeDocument/2006/relationships/image" Target="../media/image3.png"/><Relationship Id="rId5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5.png"/><Relationship Id="rId4" Type="http://schemas.openxmlformats.org/officeDocument/2006/relationships/image" Target="../media/image3.png"/><Relationship Id="rId5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5.png"/><Relationship Id="rId4" Type="http://schemas.openxmlformats.org/officeDocument/2006/relationships/image" Target="../media/image3.png"/><Relationship Id="rId5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5.png"/><Relationship Id="rId4" Type="http://schemas.openxmlformats.org/officeDocument/2006/relationships/image" Target="../media/image3.png"/><Relationship Id="rId5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5.png"/><Relationship Id="rId4" Type="http://schemas.openxmlformats.org/officeDocument/2006/relationships/image" Target="../media/image3.png"/><Relationship Id="rId5" Type="http://schemas.openxmlformats.org/officeDocument/2006/relationships/image" Target="../media/image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5.png"/><Relationship Id="rId4" Type="http://schemas.openxmlformats.org/officeDocument/2006/relationships/image" Target="../media/image3.png"/><Relationship Id="rId5" Type="http://schemas.openxmlformats.org/officeDocument/2006/relationships/image" Target="../media/image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5.png"/><Relationship Id="rId4" Type="http://schemas.openxmlformats.org/officeDocument/2006/relationships/image" Target="../media/image3.png"/><Relationship Id="rId5" Type="http://schemas.openxmlformats.org/officeDocument/2006/relationships/image" Target="../media/image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5.png"/><Relationship Id="rId4" Type="http://schemas.openxmlformats.org/officeDocument/2006/relationships/image" Target="../media/image3.png"/><Relationship Id="rId5" Type="http://schemas.openxmlformats.org/officeDocument/2006/relationships/image" Target="../media/image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5.png"/><Relationship Id="rId4" Type="http://schemas.openxmlformats.org/officeDocument/2006/relationships/image" Target="../media/image3.png"/><Relationship Id="rId5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5.png"/><Relationship Id="rId4" Type="http://schemas.openxmlformats.org/officeDocument/2006/relationships/image" Target="../media/image3.png"/><Relationship Id="rId5" Type="http://schemas.openxmlformats.org/officeDocument/2006/relationships/image" Target="../media/image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5.pn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5.pn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5.pn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5.pn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5.pn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5.pn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5.pn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5.pn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5.pn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4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4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4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4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4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4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4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4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5.png"/><Relationship Id="rId4" Type="http://schemas.openxmlformats.org/officeDocument/2006/relationships/image" Target="../media/image3.png"/><Relationship Id="rId5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idx="1" type="body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alibri"/>
              <a:buNone/>
              <a:defRPr sz="2400"/>
            </a:lvl1pPr>
            <a:lvl2pPr indent="-228600" lvl="1" marL="9144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alibri"/>
              <a:buNone/>
              <a:defRPr sz="2400"/>
            </a:lvl2pPr>
            <a:lvl3pPr indent="-228600" lvl="2" marL="1371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alibri"/>
              <a:buNone/>
              <a:defRPr sz="2400"/>
            </a:lvl3pPr>
            <a:lvl4pPr indent="-228600" lvl="3" marL="18288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alibri"/>
              <a:buNone/>
              <a:defRPr sz="2400"/>
            </a:lvl4pPr>
            <a:lvl5pPr indent="-228600" lvl="4" marL="22860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alibri"/>
              <a:buNone/>
              <a:defRPr sz="2400"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" name="Google Shape;11;p2"/>
          <p:cNvSpPr txBox="1"/>
          <p:nvPr>
            <p:ph idx="12" type="sldNum"/>
          </p:nvPr>
        </p:nvSpPr>
        <p:spPr>
          <a:xfrm>
            <a:off x="10884232" y="6414758"/>
            <a:ext cx="258625" cy="24830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Picture with Caption">
  <p:cSld name="3_Picture with Caption">
    <p:bg>
      <p:bgPr>
        <a:solidFill>
          <a:srgbClr val="2B2551"/>
        </a:solidFill>
      </p:bgPr>
    </p:bg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icture 6" id="40" name="Google Shape;40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353800" y="-360"/>
            <a:ext cx="771056" cy="117234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7" id="41" name="Google Shape;41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00438" y="318824"/>
            <a:ext cx="1172345" cy="5725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8" id="42" name="Google Shape;42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51163" y="219583"/>
            <a:ext cx="771056" cy="77105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9" id="43" name="Google Shape;43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084426" y="256850"/>
            <a:ext cx="959441" cy="733788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11"/>
          <p:cNvSpPr txBox="1"/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9pPr>
          </a:lstStyle>
          <a:p/>
        </p:txBody>
      </p:sp>
      <p:sp>
        <p:nvSpPr>
          <p:cNvPr id="45" name="Google Shape;45;p11"/>
          <p:cNvSpPr/>
          <p:nvPr>
            <p:ph idx="2" type="pic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None/>
              <a:defRPr sz="1600"/>
            </a:lvl2pPr>
            <a:lvl3pPr indent="-2286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None/>
              <a:defRPr sz="1600"/>
            </a:lvl3pPr>
            <a:lvl4pPr indent="-2286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None/>
              <a:defRPr sz="1600"/>
            </a:lvl4pPr>
            <a:lvl5pPr indent="-2286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None/>
              <a:defRPr sz="1600"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10884232" y="6414758"/>
            <a:ext cx="258625" cy="24830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Blue background">
  <p:cSld name="3_Blue background">
    <p:bg>
      <p:bgPr>
        <a:solidFill>
          <a:srgbClr val="2B2551"/>
        </a:solidFill>
      </p:bgPr>
    </p:bg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10869247" y="6400151"/>
            <a:ext cx="273610" cy="277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Helvetica Neue Light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Helvetica Neue Light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Helvetica Neue Light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Helvetica Neue Light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Helvetica Neue Light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Helvetica Neue Light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Helvetica Neue Light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Helvetica Neue Light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Helvetica Neue Light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 i="0" sz="1200" u="none" cap="none" strike="noStrike">
              <a:solidFill>
                <a:srgbClr val="FEFFFE"/>
              </a:solidFill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itle Slide">
  <p:cSld name="2_Title Slide">
    <p:bg>
      <p:bgPr>
        <a:solidFill>
          <a:srgbClr val="2B255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icture 6" id="51" name="Google Shape;51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353800" y="-360"/>
            <a:ext cx="771056" cy="117234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7" id="52" name="Google Shape;52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00438" y="318824"/>
            <a:ext cx="1172345" cy="5725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8" id="53" name="Google Shape;53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51163" y="219583"/>
            <a:ext cx="771056" cy="77105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9" id="54" name="Google Shape;54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084426" y="256850"/>
            <a:ext cx="959441" cy="733788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9pPr>
          </a:lstStyle>
          <a:p/>
        </p:txBody>
      </p:sp>
      <p:sp>
        <p:nvSpPr>
          <p:cNvPr id="56" name="Google Shape;56;p13"/>
          <p:cNvSpPr txBox="1"/>
          <p:nvPr>
            <p:ph idx="1" type="body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alibri"/>
              <a:buNone/>
              <a:defRPr sz="2400"/>
            </a:lvl1pPr>
            <a:lvl2pPr indent="-228600" lvl="1" marL="9144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alibri"/>
              <a:buNone/>
              <a:defRPr sz="2400"/>
            </a:lvl2pPr>
            <a:lvl3pPr indent="-228600" lvl="2" marL="1371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alibri"/>
              <a:buNone/>
              <a:defRPr sz="2400"/>
            </a:lvl3pPr>
            <a:lvl4pPr indent="-228600" lvl="3" marL="18288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alibri"/>
              <a:buNone/>
              <a:defRPr sz="2400"/>
            </a:lvl4pPr>
            <a:lvl5pPr indent="-228600" lvl="4" marL="22860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alibri"/>
              <a:buNone/>
              <a:defRPr sz="2400"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" name="Google Shape;57;p13"/>
          <p:cNvSpPr txBox="1"/>
          <p:nvPr>
            <p:ph idx="12" type="sldNum"/>
          </p:nvPr>
        </p:nvSpPr>
        <p:spPr>
          <a:xfrm>
            <a:off x="10884232" y="6414758"/>
            <a:ext cx="258625" cy="24830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itle and Content">
  <p:cSld name="2_Title and Content">
    <p:bg>
      <p:bgPr>
        <a:solidFill>
          <a:srgbClr val="2B2551"/>
        </a:solid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icture 6" id="59" name="Google Shape;59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353800" y="-360"/>
            <a:ext cx="771056" cy="117234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7" id="60" name="Google Shape;60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00438" y="318824"/>
            <a:ext cx="1172345" cy="5725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8" id="61" name="Google Shape;61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51163" y="219583"/>
            <a:ext cx="771056" cy="77105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9" id="62" name="Google Shape;62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084426" y="256850"/>
            <a:ext cx="959441" cy="733788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4"/>
          <p:cNvSpPr txBox="1"/>
          <p:nvPr>
            <p:ph type="title"/>
          </p:nvPr>
        </p:nvSpPr>
        <p:spPr>
          <a:xfrm>
            <a:off x="1039653" y="1064778"/>
            <a:ext cx="10112696" cy="9212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9pPr>
          </a:lstStyle>
          <a:p/>
        </p:txBody>
      </p:sp>
      <p:sp>
        <p:nvSpPr>
          <p:cNvPr id="64" name="Google Shape;64;p14"/>
          <p:cNvSpPr txBox="1"/>
          <p:nvPr>
            <p:ph idx="1" type="body"/>
          </p:nvPr>
        </p:nvSpPr>
        <p:spPr>
          <a:xfrm>
            <a:off x="1049144" y="2007218"/>
            <a:ext cx="10093712" cy="41697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" name="Google Shape;65;p14"/>
          <p:cNvSpPr txBox="1"/>
          <p:nvPr>
            <p:ph idx="12" type="sldNum"/>
          </p:nvPr>
        </p:nvSpPr>
        <p:spPr>
          <a:xfrm>
            <a:off x="10884232" y="6414758"/>
            <a:ext cx="258625" cy="24830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Section Header">
  <p:cSld name="2_Section Header">
    <p:bg>
      <p:bgPr>
        <a:solidFill>
          <a:srgbClr val="2B2551"/>
        </a:solid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icture 6" id="67" name="Google Shape;67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353800" y="-360"/>
            <a:ext cx="771056" cy="117234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7" id="68" name="Google Shape;68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00438" y="318824"/>
            <a:ext cx="1172345" cy="5725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8" id="69" name="Google Shape;69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51163" y="219583"/>
            <a:ext cx="771056" cy="77105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9" id="70" name="Google Shape;70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084426" y="256850"/>
            <a:ext cx="959441" cy="733788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5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9pPr>
          </a:lstStyle>
          <a:p/>
        </p:txBody>
      </p:sp>
      <p:sp>
        <p:nvSpPr>
          <p:cNvPr id="72" name="Google Shape;72;p15"/>
          <p:cNvSpPr txBox="1"/>
          <p:nvPr>
            <p:ph idx="1" type="body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EFFFE"/>
              </a:buClr>
              <a:buSzPts val="2400"/>
              <a:buFont typeface="Calibri"/>
              <a:buNone/>
              <a:defRPr sz="2400">
                <a:solidFill>
                  <a:srgbClr val="FEFFFE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EFFFE"/>
              </a:buClr>
              <a:buSzPts val="2400"/>
              <a:buFont typeface="Calibri"/>
              <a:buNone/>
              <a:defRPr sz="2400">
                <a:solidFill>
                  <a:srgbClr val="FEFFFE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EFFFE"/>
              </a:buClr>
              <a:buSzPts val="2400"/>
              <a:buFont typeface="Calibri"/>
              <a:buNone/>
              <a:defRPr sz="2400">
                <a:solidFill>
                  <a:srgbClr val="FEFFFE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EFFFE"/>
              </a:buClr>
              <a:buSzPts val="2400"/>
              <a:buFont typeface="Calibri"/>
              <a:buNone/>
              <a:defRPr sz="2400">
                <a:solidFill>
                  <a:srgbClr val="FEFFFE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EFFFE"/>
              </a:buClr>
              <a:buSzPts val="2400"/>
              <a:buFont typeface="Calibri"/>
              <a:buNone/>
              <a:defRPr sz="2400">
                <a:solidFill>
                  <a:srgbClr val="FEFFFE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3" name="Google Shape;73;p15"/>
          <p:cNvSpPr txBox="1"/>
          <p:nvPr>
            <p:ph idx="12" type="sldNum"/>
          </p:nvPr>
        </p:nvSpPr>
        <p:spPr>
          <a:xfrm>
            <a:off x="10884232" y="6414758"/>
            <a:ext cx="258625" cy="24830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Two Content">
  <p:cSld name="3_Two Content">
    <p:bg>
      <p:bgPr>
        <a:solidFill>
          <a:srgbClr val="2B2551"/>
        </a:solid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icture 6" id="75" name="Google Shape;75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353800" y="-360"/>
            <a:ext cx="771056" cy="117234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7" id="76" name="Google Shape;76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00438" y="318824"/>
            <a:ext cx="1172345" cy="5725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8" id="77" name="Google Shape;77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51163" y="219583"/>
            <a:ext cx="771056" cy="77105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9" id="78" name="Google Shape;78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084426" y="256850"/>
            <a:ext cx="959441" cy="733788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6"/>
          <p:cNvSpPr txBox="1"/>
          <p:nvPr>
            <p:ph type="title"/>
          </p:nvPr>
        </p:nvSpPr>
        <p:spPr>
          <a:xfrm>
            <a:off x="1039653" y="1153987"/>
            <a:ext cx="10112696" cy="92125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9pPr>
          </a:lstStyle>
          <a:p/>
        </p:txBody>
      </p:sp>
      <p:sp>
        <p:nvSpPr>
          <p:cNvPr id="80" name="Google Shape;80;p16"/>
          <p:cNvSpPr txBox="1"/>
          <p:nvPr>
            <p:ph idx="1" type="body"/>
          </p:nvPr>
        </p:nvSpPr>
        <p:spPr>
          <a:xfrm>
            <a:off x="1039653" y="2087361"/>
            <a:ext cx="4919546" cy="40896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16"/>
          <p:cNvSpPr txBox="1"/>
          <p:nvPr>
            <p:ph idx="12" type="sldNum"/>
          </p:nvPr>
        </p:nvSpPr>
        <p:spPr>
          <a:xfrm>
            <a:off x="10884232" y="6414758"/>
            <a:ext cx="258625" cy="24830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omparison">
  <p:cSld name="2_Comparison">
    <p:bg>
      <p:bgPr>
        <a:solidFill>
          <a:srgbClr val="2B2551"/>
        </a:solid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icture 6" id="83" name="Google Shape;83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353800" y="-360"/>
            <a:ext cx="771056" cy="117234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7" id="84" name="Google Shape;84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00438" y="318824"/>
            <a:ext cx="1172345" cy="5725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8" id="85" name="Google Shape;85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51163" y="219583"/>
            <a:ext cx="771056" cy="77105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9" id="86" name="Google Shape;86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084426" y="256850"/>
            <a:ext cx="959441" cy="733788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7"/>
          <p:cNvSpPr txBox="1"/>
          <p:nvPr>
            <p:ph idx="1" type="body"/>
          </p:nvPr>
        </p:nvSpPr>
        <p:spPr>
          <a:xfrm>
            <a:off x="1039652" y="1987368"/>
            <a:ext cx="4957923" cy="597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alibri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alibri"/>
              <a:buNone/>
              <a:defRPr b="1" sz="2400"/>
            </a:lvl2pPr>
            <a:lvl3pPr indent="-2286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alibri"/>
              <a:buNone/>
              <a:defRPr b="1" sz="2400"/>
            </a:lvl3pPr>
            <a:lvl4pPr indent="-2286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alibri"/>
              <a:buNone/>
              <a:defRPr b="1" sz="2400"/>
            </a:lvl4pPr>
            <a:lvl5pPr indent="-2286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alibri"/>
              <a:buNone/>
              <a:defRPr b="1" sz="2400"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8" name="Google Shape;88;p17"/>
          <p:cNvSpPr txBox="1"/>
          <p:nvPr>
            <p:ph idx="2" type="body"/>
          </p:nvPr>
        </p:nvSpPr>
        <p:spPr>
          <a:xfrm>
            <a:off x="6172200" y="1987367"/>
            <a:ext cx="4980148" cy="601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9" name="Google Shape;89;p17"/>
          <p:cNvSpPr txBox="1"/>
          <p:nvPr>
            <p:ph type="title"/>
          </p:nvPr>
        </p:nvSpPr>
        <p:spPr>
          <a:xfrm>
            <a:off x="1039653" y="1053628"/>
            <a:ext cx="10112696" cy="92125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9pPr>
          </a:lstStyle>
          <a:p/>
        </p:txBody>
      </p:sp>
      <p:sp>
        <p:nvSpPr>
          <p:cNvPr id="90" name="Google Shape;90;p17"/>
          <p:cNvSpPr txBox="1"/>
          <p:nvPr>
            <p:ph idx="12" type="sldNum"/>
          </p:nvPr>
        </p:nvSpPr>
        <p:spPr>
          <a:xfrm>
            <a:off x="10884232" y="6414758"/>
            <a:ext cx="258625" cy="24830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itle Only">
  <p:cSld name="2_Title Only">
    <p:bg>
      <p:bgPr>
        <a:solidFill>
          <a:srgbClr val="2B2551"/>
        </a:solid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icture 6" id="92" name="Google Shape;9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353800" y="-360"/>
            <a:ext cx="771056" cy="117234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7" id="93" name="Google Shape;93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00438" y="318824"/>
            <a:ext cx="1172345" cy="5725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8" id="94" name="Google Shape;94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51163" y="219583"/>
            <a:ext cx="771056" cy="77105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9" id="95" name="Google Shape;95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084426" y="256850"/>
            <a:ext cx="959441" cy="733788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8"/>
          <p:cNvSpPr txBox="1"/>
          <p:nvPr>
            <p:ph type="title"/>
          </p:nvPr>
        </p:nvSpPr>
        <p:spPr>
          <a:xfrm>
            <a:off x="1039653" y="1053628"/>
            <a:ext cx="10112696" cy="92125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9pPr>
          </a:lstStyle>
          <a:p/>
        </p:txBody>
      </p:sp>
      <p:sp>
        <p:nvSpPr>
          <p:cNvPr id="97" name="Google Shape;97;p18"/>
          <p:cNvSpPr txBox="1"/>
          <p:nvPr>
            <p:ph idx="12" type="sldNum"/>
          </p:nvPr>
        </p:nvSpPr>
        <p:spPr>
          <a:xfrm>
            <a:off x="10884232" y="6414758"/>
            <a:ext cx="258625" cy="24830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Blank">
  <p:cSld name="2_Blank">
    <p:bg>
      <p:bgPr>
        <a:solidFill>
          <a:srgbClr val="2B2551"/>
        </a:solid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icture 6" id="99" name="Google Shape;99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353800" y="-360"/>
            <a:ext cx="771056" cy="117234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7" id="100" name="Google Shape;100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00438" y="318824"/>
            <a:ext cx="1172345" cy="5725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8" id="101" name="Google Shape;101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51163" y="219583"/>
            <a:ext cx="771056" cy="77105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9" id="102" name="Google Shape;102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084426" y="256850"/>
            <a:ext cx="959441" cy="733788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9"/>
          <p:cNvSpPr txBox="1"/>
          <p:nvPr>
            <p:ph idx="12" type="sldNum"/>
          </p:nvPr>
        </p:nvSpPr>
        <p:spPr>
          <a:xfrm>
            <a:off x="10884232" y="6414758"/>
            <a:ext cx="258625" cy="24830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ontent with Caption">
  <p:cSld name="2_Content with Caption">
    <p:bg>
      <p:bgPr>
        <a:solidFill>
          <a:srgbClr val="2B2551"/>
        </a:solidFill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icture 6" id="105" name="Google Shape;105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353800" y="-360"/>
            <a:ext cx="771056" cy="117234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7" id="106" name="Google Shape;106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00438" y="318824"/>
            <a:ext cx="1172345" cy="5725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8" id="107" name="Google Shape;107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51163" y="219583"/>
            <a:ext cx="771056" cy="77105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9" id="108" name="Google Shape;108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084426" y="256850"/>
            <a:ext cx="959441" cy="733788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0"/>
          <p:cNvSpPr txBox="1"/>
          <p:nvPr>
            <p:ph type="title"/>
          </p:nvPr>
        </p:nvSpPr>
        <p:spPr>
          <a:xfrm>
            <a:off x="839787" y="702526"/>
            <a:ext cx="3932239" cy="135487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9pPr>
          </a:lstStyle>
          <a:p/>
        </p:txBody>
      </p:sp>
      <p:sp>
        <p:nvSpPr>
          <p:cNvPr id="110" name="Google Shape;110;p20"/>
          <p:cNvSpPr txBox="1"/>
          <p:nvPr>
            <p:ph idx="1" type="body"/>
          </p:nvPr>
        </p:nvSpPr>
        <p:spPr>
          <a:xfrm>
            <a:off x="5185316" y="1304693"/>
            <a:ext cx="6170072" cy="45563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3200"/>
              <a:buChar char="•"/>
              <a:defRPr sz="3200"/>
            </a:lvl1pPr>
            <a:lvl2pPr indent="-4318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3200"/>
              <a:buChar char="•"/>
              <a:defRPr sz="3200"/>
            </a:lvl2pPr>
            <a:lvl3pPr indent="-4318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3200"/>
              <a:buChar char="•"/>
              <a:defRPr sz="3200"/>
            </a:lvl3pPr>
            <a:lvl4pPr indent="-4318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3200"/>
              <a:buChar char="•"/>
              <a:defRPr sz="3200"/>
            </a:lvl4pPr>
            <a:lvl5pPr indent="-4318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3200"/>
              <a:buChar char="•"/>
              <a:defRPr sz="3200"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1" name="Google Shape;111;p20"/>
          <p:cNvSpPr txBox="1"/>
          <p:nvPr>
            <p:ph idx="2" type="body"/>
          </p:nvPr>
        </p:nvSpPr>
        <p:spPr>
          <a:xfrm>
            <a:off x="839787" y="2057400"/>
            <a:ext cx="3932238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2" name="Google Shape;112;p20"/>
          <p:cNvSpPr txBox="1"/>
          <p:nvPr>
            <p:ph idx="12" type="sldNum"/>
          </p:nvPr>
        </p:nvSpPr>
        <p:spPr>
          <a:xfrm>
            <a:off x="10884232" y="6414758"/>
            <a:ext cx="258625" cy="24830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wo Content" type="tx">
  <p:cSld name="TITLE_AND_BODY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/>
          <p:nvPr>
            <p:ph type="title"/>
          </p:nvPr>
        </p:nvSpPr>
        <p:spPr>
          <a:xfrm>
            <a:off x="1039653" y="1153987"/>
            <a:ext cx="10112696" cy="92125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9pPr>
          </a:lstStyle>
          <a:p/>
        </p:txBody>
      </p:sp>
      <p:sp>
        <p:nvSpPr>
          <p:cNvPr id="14" name="Google Shape;14;p3"/>
          <p:cNvSpPr txBox="1"/>
          <p:nvPr>
            <p:ph idx="1" type="body"/>
          </p:nvPr>
        </p:nvSpPr>
        <p:spPr>
          <a:xfrm>
            <a:off x="1039653" y="2087361"/>
            <a:ext cx="4919546" cy="40896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10884232" y="6414758"/>
            <a:ext cx="258625" cy="24830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Picture with Caption">
  <p:cSld name="2_Picture with Caption">
    <p:bg>
      <p:bgPr>
        <a:solidFill>
          <a:srgbClr val="2B2551"/>
        </a:solid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icture 6" id="114" name="Google Shape;114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353800" y="-360"/>
            <a:ext cx="771056" cy="117234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7" id="115" name="Google Shape;115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00438" y="318824"/>
            <a:ext cx="1172345" cy="5725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8" id="116" name="Google Shape;116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51163" y="219583"/>
            <a:ext cx="771056" cy="77105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9" id="117" name="Google Shape;117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084426" y="256850"/>
            <a:ext cx="959441" cy="733788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1"/>
          <p:cNvSpPr txBox="1"/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9pPr>
          </a:lstStyle>
          <a:p/>
        </p:txBody>
      </p:sp>
      <p:sp>
        <p:nvSpPr>
          <p:cNvPr id="119" name="Google Shape;119;p21"/>
          <p:cNvSpPr/>
          <p:nvPr>
            <p:ph idx="2" type="pic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120" name="Google Shape;120;p21"/>
          <p:cNvSpPr txBox="1"/>
          <p:nvPr>
            <p:ph idx="1" type="body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None/>
              <a:defRPr sz="1600"/>
            </a:lvl2pPr>
            <a:lvl3pPr indent="-2286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None/>
              <a:defRPr sz="1600"/>
            </a:lvl3pPr>
            <a:lvl4pPr indent="-2286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None/>
              <a:defRPr sz="1600"/>
            </a:lvl4pPr>
            <a:lvl5pPr indent="-2286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None/>
              <a:defRPr sz="1600"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1" name="Google Shape;121;p21"/>
          <p:cNvSpPr txBox="1"/>
          <p:nvPr>
            <p:ph idx="12" type="sldNum"/>
          </p:nvPr>
        </p:nvSpPr>
        <p:spPr>
          <a:xfrm>
            <a:off x="10884232" y="6414758"/>
            <a:ext cx="258625" cy="24830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Blue background">
  <p:cSld name="2_Blue background">
    <p:bg>
      <p:bgPr>
        <a:solidFill>
          <a:srgbClr val="2B2551"/>
        </a:soli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2"/>
          <p:cNvSpPr txBox="1"/>
          <p:nvPr>
            <p:ph idx="12" type="sldNum"/>
          </p:nvPr>
        </p:nvSpPr>
        <p:spPr>
          <a:xfrm>
            <a:off x="10869247" y="6400151"/>
            <a:ext cx="273610" cy="277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Helvetica Neue Light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Helvetica Neue Light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Helvetica Neue Light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Helvetica Neue Light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Helvetica Neue Light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Helvetica Neue Light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Helvetica Neue Light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Helvetica Neue Light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Helvetica Neue Light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 i="0" sz="1200" u="none" cap="none" strike="noStrike">
              <a:solidFill>
                <a:srgbClr val="FEFFFE"/>
              </a:solidFill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>
  <p:cSld name="1_Title Slide">
    <p:bg>
      <p:bgPr>
        <a:solidFill>
          <a:srgbClr val="2B2551"/>
        </a:solid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icture 6" id="125" name="Google Shape;125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353800" y="-360"/>
            <a:ext cx="771056" cy="117234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7" id="126" name="Google Shape;126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00438" y="318824"/>
            <a:ext cx="1172345" cy="5725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8" id="127" name="Google Shape;127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51163" y="219583"/>
            <a:ext cx="771056" cy="77105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9" id="128" name="Google Shape;128;p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084426" y="256850"/>
            <a:ext cx="959441" cy="733788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3"/>
          <p:cNvSpPr txBox="1"/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9pPr>
          </a:lstStyle>
          <a:p/>
        </p:txBody>
      </p:sp>
      <p:sp>
        <p:nvSpPr>
          <p:cNvPr id="130" name="Google Shape;130;p23"/>
          <p:cNvSpPr txBox="1"/>
          <p:nvPr>
            <p:ph idx="1" type="body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alibri"/>
              <a:buNone/>
              <a:defRPr sz="2400"/>
            </a:lvl1pPr>
            <a:lvl2pPr indent="-228600" lvl="1" marL="9144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alibri"/>
              <a:buNone/>
              <a:defRPr sz="2400"/>
            </a:lvl2pPr>
            <a:lvl3pPr indent="-228600" lvl="2" marL="1371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alibri"/>
              <a:buNone/>
              <a:defRPr sz="2400"/>
            </a:lvl3pPr>
            <a:lvl4pPr indent="-228600" lvl="3" marL="18288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alibri"/>
              <a:buNone/>
              <a:defRPr sz="2400"/>
            </a:lvl4pPr>
            <a:lvl5pPr indent="-228600" lvl="4" marL="22860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alibri"/>
              <a:buNone/>
              <a:defRPr sz="2400"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1" name="Google Shape;131;p23"/>
          <p:cNvSpPr txBox="1"/>
          <p:nvPr>
            <p:ph idx="12" type="sldNum"/>
          </p:nvPr>
        </p:nvSpPr>
        <p:spPr>
          <a:xfrm>
            <a:off x="10884232" y="6414758"/>
            <a:ext cx="258625" cy="24830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">
  <p:cSld name="1_Title and Content">
    <p:bg>
      <p:bgPr>
        <a:solidFill>
          <a:srgbClr val="2B2551"/>
        </a:solid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icture 6" id="133" name="Google Shape;133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353800" y="-360"/>
            <a:ext cx="771056" cy="117234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7" id="134" name="Google Shape;134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00438" y="318824"/>
            <a:ext cx="1172345" cy="5725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8" id="135" name="Google Shape;135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51163" y="219583"/>
            <a:ext cx="771056" cy="77105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9" id="136" name="Google Shape;136;p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084426" y="256850"/>
            <a:ext cx="959441" cy="733788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4"/>
          <p:cNvSpPr txBox="1"/>
          <p:nvPr>
            <p:ph type="title"/>
          </p:nvPr>
        </p:nvSpPr>
        <p:spPr>
          <a:xfrm>
            <a:off x="1039653" y="1064778"/>
            <a:ext cx="10112696" cy="9212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9pPr>
          </a:lstStyle>
          <a:p/>
        </p:txBody>
      </p:sp>
      <p:sp>
        <p:nvSpPr>
          <p:cNvPr id="138" name="Google Shape;138;p24"/>
          <p:cNvSpPr txBox="1"/>
          <p:nvPr>
            <p:ph idx="1" type="body"/>
          </p:nvPr>
        </p:nvSpPr>
        <p:spPr>
          <a:xfrm>
            <a:off x="1049144" y="2007218"/>
            <a:ext cx="10093712" cy="41697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9" name="Google Shape;139;p24"/>
          <p:cNvSpPr txBox="1"/>
          <p:nvPr>
            <p:ph idx="12" type="sldNum"/>
          </p:nvPr>
        </p:nvSpPr>
        <p:spPr>
          <a:xfrm>
            <a:off x="10884232" y="6414758"/>
            <a:ext cx="258625" cy="24830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Section Header">
  <p:cSld name="1_Section Header">
    <p:bg>
      <p:bgPr>
        <a:solidFill>
          <a:srgbClr val="2B2551"/>
        </a:solidFill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icture 6" id="141" name="Google Shape;141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353800" y="-360"/>
            <a:ext cx="771056" cy="117234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7" id="142" name="Google Shape;142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00438" y="318824"/>
            <a:ext cx="1172345" cy="5725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8" id="143" name="Google Shape;143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51163" y="219583"/>
            <a:ext cx="771056" cy="77105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9" id="144" name="Google Shape;144;p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084426" y="256850"/>
            <a:ext cx="959441" cy="733788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5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9pPr>
          </a:lstStyle>
          <a:p/>
        </p:txBody>
      </p:sp>
      <p:sp>
        <p:nvSpPr>
          <p:cNvPr id="146" name="Google Shape;146;p25"/>
          <p:cNvSpPr txBox="1"/>
          <p:nvPr>
            <p:ph idx="1" type="body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EFFFE"/>
              </a:buClr>
              <a:buSzPts val="2400"/>
              <a:buFont typeface="Calibri"/>
              <a:buNone/>
              <a:defRPr sz="2400">
                <a:solidFill>
                  <a:srgbClr val="FEFFFE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EFFFE"/>
              </a:buClr>
              <a:buSzPts val="2400"/>
              <a:buFont typeface="Calibri"/>
              <a:buNone/>
              <a:defRPr sz="2400">
                <a:solidFill>
                  <a:srgbClr val="FEFFFE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EFFFE"/>
              </a:buClr>
              <a:buSzPts val="2400"/>
              <a:buFont typeface="Calibri"/>
              <a:buNone/>
              <a:defRPr sz="2400">
                <a:solidFill>
                  <a:srgbClr val="FEFFFE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EFFFE"/>
              </a:buClr>
              <a:buSzPts val="2400"/>
              <a:buFont typeface="Calibri"/>
              <a:buNone/>
              <a:defRPr sz="2400">
                <a:solidFill>
                  <a:srgbClr val="FEFFFE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EFFFE"/>
              </a:buClr>
              <a:buSzPts val="2400"/>
              <a:buFont typeface="Calibri"/>
              <a:buNone/>
              <a:defRPr sz="2400">
                <a:solidFill>
                  <a:srgbClr val="FEFFFE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7" name="Google Shape;147;p25"/>
          <p:cNvSpPr txBox="1"/>
          <p:nvPr>
            <p:ph idx="12" type="sldNum"/>
          </p:nvPr>
        </p:nvSpPr>
        <p:spPr>
          <a:xfrm>
            <a:off x="10884232" y="6414758"/>
            <a:ext cx="258625" cy="24830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wo Content">
  <p:cSld name="2_Two Content">
    <p:bg>
      <p:bgPr>
        <a:solidFill>
          <a:srgbClr val="2B2551"/>
        </a:solid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icture 6" id="149" name="Google Shape;149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353800" y="-360"/>
            <a:ext cx="771056" cy="117234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7" id="150" name="Google Shape;150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00438" y="318824"/>
            <a:ext cx="1172345" cy="5725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8" id="151" name="Google Shape;151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51163" y="219583"/>
            <a:ext cx="771056" cy="77105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9" id="152" name="Google Shape;152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084426" y="256850"/>
            <a:ext cx="959441" cy="733788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6"/>
          <p:cNvSpPr txBox="1"/>
          <p:nvPr>
            <p:ph type="title"/>
          </p:nvPr>
        </p:nvSpPr>
        <p:spPr>
          <a:xfrm>
            <a:off x="1039653" y="1153987"/>
            <a:ext cx="10112696" cy="92125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9pPr>
          </a:lstStyle>
          <a:p/>
        </p:txBody>
      </p:sp>
      <p:sp>
        <p:nvSpPr>
          <p:cNvPr id="154" name="Google Shape;154;p26"/>
          <p:cNvSpPr txBox="1"/>
          <p:nvPr>
            <p:ph idx="1" type="body"/>
          </p:nvPr>
        </p:nvSpPr>
        <p:spPr>
          <a:xfrm>
            <a:off x="1039653" y="2087361"/>
            <a:ext cx="4919546" cy="40896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5" name="Google Shape;155;p26"/>
          <p:cNvSpPr txBox="1"/>
          <p:nvPr>
            <p:ph idx="12" type="sldNum"/>
          </p:nvPr>
        </p:nvSpPr>
        <p:spPr>
          <a:xfrm>
            <a:off x="10884232" y="6414758"/>
            <a:ext cx="258625" cy="24830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omparison">
  <p:cSld name="1_Comparison">
    <p:bg>
      <p:bgPr>
        <a:solidFill>
          <a:srgbClr val="2B2551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icture 6" id="157" name="Google Shape;157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353800" y="-360"/>
            <a:ext cx="771056" cy="117234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7" id="158" name="Google Shape;158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00438" y="318824"/>
            <a:ext cx="1172345" cy="5725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8" id="159" name="Google Shape;159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51163" y="219583"/>
            <a:ext cx="771056" cy="77105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9" id="160" name="Google Shape;160;p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084426" y="256850"/>
            <a:ext cx="959441" cy="733788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7"/>
          <p:cNvSpPr txBox="1"/>
          <p:nvPr>
            <p:ph idx="1" type="body"/>
          </p:nvPr>
        </p:nvSpPr>
        <p:spPr>
          <a:xfrm>
            <a:off x="1039652" y="1987368"/>
            <a:ext cx="4957923" cy="597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alibri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alibri"/>
              <a:buNone/>
              <a:defRPr b="1" sz="2400"/>
            </a:lvl2pPr>
            <a:lvl3pPr indent="-2286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alibri"/>
              <a:buNone/>
              <a:defRPr b="1" sz="2400"/>
            </a:lvl3pPr>
            <a:lvl4pPr indent="-2286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alibri"/>
              <a:buNone/>
              <a:defRPr b="1" sz="2400"/>
            </a:lvl4pPr>
            <a:lvl5pPr indent="-2286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alibri"/>
              <a:buNone/>
              <a:defRPr b="1" sz="2400"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2" name="Google Shape;162;p27"/>
          <p:cNvSpPr txBox="1"/>
          <p:nvPr>
            <p:ph idx="2" type="body"/>
          </p:nvPr>
        </p:nvSpPr>
        <p:spPr>
          <a:xfrm>
            <a:off x="6172200" y="1987367"/>
            <a:ext cx="4980148" cy="601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3" name="Google Shape;163;p27"/>
          <p:cNvSpPr txBox="1"/>
          <p:nvPr>
            <p:ph type="title"/>
          </p:nvPr>
        </p:nvSpPr>
        <p:spPr>
          <a:xfrm>
            <a:off x="1039653" y="1053628"/>
            <a:ext cx="10112696" cy="92125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9pPr>
          </a:lstStyle>
          <a:p/>
        </p:txBody>
      </p:sp>
      <p:sp>
        <p:nvSpPr>
          <p:cNvPr id="164" name="Google Shape;164;p27"/>
          <p:cNvSpPr txBox="1"/>
          <p:nvPr>
            <p:ph idx="12" type="sldNum"/>
          </p:nvPr>
        </p:nvSpPr>
        <p:spPr>
          <a:xfrm>
            <a:off x="10884232" y="6414758"/>
            <a:ext cx="258625" cy="24830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Only">
  <p:cSld name="1_Title Only">
    <p:bg>
      <p:bgPr>
        <a:solidFill>
          <a:srgbClr val="2B2551"/>
        </a:solidFill>
      </p:bgPr>
    </p:bg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icture 6" id="166" name="Google Shape;166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353800" y="-360"/>
            <a:ext cx="771056" cy="117234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7" id="167" name="Google Shape;167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00438" y="318824"/>
            <a:ext cx="1172345" cy="5725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8" id="168" name="Google Shape;168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51163" y="219583"/>
            <a:ext cx="771056" cy="77105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9" id="169" name="Google Shape;169;p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084426" y="256850"/>
            <a:ext cx="959441" cy="733788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8"/>
          <p:cNvSpPr txBox="1"/>
          <p:nvPr>
            <p:ph type="title"/>
          </p:nvPr>
        </p:nvSpPr>
        <p:spPr>
          <a:xfrm>
            <a:off x="1039653" y="1053628"/>
            <a:ext cx="10112696" cy="92125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9pPr>
          </a:lstStyle>
          <a:p/>
        </p:txBody>
      </p:sp>
      <p:sp>
        <p:nvSpPr>
          <p:cNvPr id="171" name="Google Shape;171;p28"/>
          <p:cNvSpPr txBox="1"/>
          <p:nvPr>
            <p:ph idx="12" type="sldNum"/>
          </p:nvPr>
        </p:nvSpPr>
        <p:spPr>
          <a:xfrm>
            <a:off x="10884232" y="6414758"/>
            <a:ext cx="258625" cy="24830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Blank">
  <p:cSld name="1_Blank">
    <p:bg>
      <p:bgPr>
        <a:solidFill>
          <a:srgbClr val="2B2551"/>
        </a:solidFill>
      </p:bgPr>
    </p:bg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icture 6" id="173" name="Google Shape;173;p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353800" y="-360"/>
            <a:ext cx="771056" cy="117234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7" id="174" name="Google Shape;174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00438" y="318824"/>
            <a:ext cx="1172345" cy="5725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8" id="175" name="Google Shape;175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51163" y="219583"/>
            <a:ext cx="771056" cy="77105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9" id="176" name="Google Shape;176;p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084426" y="256850"/>
            <a:ext cx="959441" cy="733788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9"/>
          <p:cNvSpPr txBox="1"/>
          <p:nvPr>
            <p:ph idx="12" type="sldNum"/>
          </p:nvPr>
        </p:nvSpPr>
        <p:spPr>
          <a:xfrm>
            <a:off x="10884232" y="6414758"/>
            <a:ext cx="258625" cy="24830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ontent with Caption">
  <p:cSld name="1_Content with Caption">
    <p:bg>
      <p:bgPr>
        <a:solidFill>
          <a:srgbClr val="2B2551"/>
        </a:solidFill>
      </p:bgPr>
    </p:bg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icture 6" id="179" name="Google Shape;179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353800" y="-360"/>
            <a:ext cx="771056" cy="117234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7" id="180" name="Google Shape;180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00438" y="318824"/>
            <a:ext cx="1172345" cy="5725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8" id="181" name="Google Shape;181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51163" y="219583"/>
            <a:ext cx="771056" cy="77105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9" id="182" name="Google Shape;182;p3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084426" y="256850"/>
            <a:ext cx="959441" cy="733788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30"/>
          <p:cNvSpPr txBox="1"/>
          <p:nvPr>
            <p:ph type="title"/>
          </p:nvPr>
        </p:nvSpPr>
        <p:spPr>
          <a:xfrm>
            <a:off x="839787" y="702526"/>
            <a:ext cx="3932239" cy="135487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9pPr>
          </a:lstStyle>
          <a:p/>
        </p:txBody>
      </p:sp>
      <p:sp>
        <p:nvSpPr>
          <p:cNvPr id="184" name="Google Shape;184;p30"/>
          <p:cNvSpPr txBox="1"/>
          <p:nvPr>
            <p:ph idx="1" type="body"/>
          </p:nvPr>
        </p:nvSpPr>
        <p:spPr>
          <a:xfrm>
            <a:off x="5185316" y="1304693"/>
            <a:ext cx="6170072" cy="45563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3200"/>
              <a:buChar char="•"/>
              <a:defRPr sz="3200"/>
            </a:lvl1pPr>
            <a:lvl2pPr indent="-4318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3200"/>
              <a:buChar char="•"/>
              <a:defRPr sz="3200"/>
            </a:lvl2pPr>
            <a:lvl3pPr indent="-4318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3200"/>
              <a:buChar char="•"/>
              <a:defRPr sz="3200"/>
            </a:lvl3pPr>
            <a:lvl4pPr indent="-4318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3200"/>
              <a:buChar char="•"/>
              <a:defRPr sz="3200"/>
            </a:lvl4pPr>
            <a:lvl5pPr indent="-4318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3200"/>
              <a:buChar char="•"/>
              <a:defRPr sz="3200"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5" name="Google Shape;185;p30"/>
          <p:cNvSpPr txBox="1"/>
          <p:nvPr>
            <p:ph idx="2" type="body"/>
          </p:nvPr>
        </p:nvSpPr>
        <p:spPr>
          <a:xfrm>
            <a:off x="839787" y="2057400"/>
            <a:ext cx="3932238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6" name="Google Shape;186;p30"/>
          <p:cNvSpPr txBox="1"/>
          <p:nvPr>
            <p:ph idx="12" type="sldNum"/>
          </p:nvPr>
        </p:nvSpPr>
        <p:spPr>
          <a:xfrm>
            <a:off x="10884232" y="6414758"/>
            <a:ext cx="258625" cy="24830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Title and Content">
  <p:cSld name="3_Title and Content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idx="1" type="body"/>
          </p:nvPr>
        </p:nvSpPr>
        <p:spPr>
          <a:xfrm>
            <a:off x="1049144" y="2007218"/>
            <a:ext cx="10093712" cy="41697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2" type="sldNum"/>
          </p:nvPr>
        </p:nvSpPr>
        <p:spPr>
          <a:xfrm>
            <a:off x="10884232" y="6414758"/>
            <a:ext cx="258625" cy="24830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Picture with Caption">
  <p:cSld name="1_Picture with Caption">
    <p:bg>
      <p:bgPr>
        <a:solidFill>
          <a:srgbClr val="2B2551"/>
        </a:solidFill>
      </p:bgPr>
    </p:bg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icture 6" id="188" name="Google Shape;188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353800" y="-360"/>
            <a:ext cx="771056" cy="117234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7" id="189" name="Google Shape;189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00438" y="318824"/>
            <a:ext cx="1172345" cy="5725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8" id="190" name="Google Shape;190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51163" y="219583"/>
            <a:ext cx="771056" cy="77105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9" id="191" name="Google Shape;191;p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084426" y="256850"/>
            <a:ext cx="959441" cy="733788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31"/>
          <p:cNvSpPr txBox="1"/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9pPr>
          </a:lstStyle>
          <a:p/>
        </p:txBody>
      </p:sp>
      <p:sp>
        <p:nvSpPr>
          <p:cNvPr id="193" name="Google Shape;193;p31"/>
          <p:cNvSpPr/>
          <p:nvPr>
            <p:ph idx="2" type="pic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194" name="Google Shape;194;p31"/>
          <p:cNvSpPr txBox="1"/>
          <p:nvPr>
            <p:ph idx="1" type="body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None/>
              <a:defRPr sz="1600"/>
            </a:lvl2pPr>
            <a:lvl3pPr indent="-2286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None/>
              <a:defRPr sz="1600"/>
            </a:lvl3pPr>
            <a:lvl4pPr indent="-2286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None/>
              <a:defRPr sz="1600"/>
            </a:lvl4pPr>
            <a:lvl5pPr indent="-2286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None/>
              <a:defRPr sz="1600"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5" name="Google Shape;195;p31"/>
          <p:cNvSpPr txBox="1"/>
          <p:nvPr>
            <p:ph idx="12" type="sldNum"/>
          </p:nvPr>
        </p:nvSpPr>
        <p:spPr>
          <a:xfrm>
            <a:off x="10884232" y="6414758"/>
            <a:ext cx="258625" cy="24830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Blue background">
  <p:cSld name="1_Blue background">
    <p:bg>
      <p:bgPr>
        <a:solidFill>
          <a:srgbClr val="2B2551"/>
        </a:solidFill>
      </p:bgPr>
    </p:bg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2"/>
          <p:cNvSpPr txBox="1"/>
          <p:nvPr>
            <p:ph idx="12" type="sldNum"/>
          </p:nvPr>
        </p:nvSpPr>
        <p:spPr>
          <a:xfrm>
            <a:off x="10869247" y="6400151"/>
            <a:ext cx="273610" cy="277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Helvetica Neue Light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Helvetica Neue Light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Helvetica Neue Light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Helvetica Neue Light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Helvetica Neue Light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Helvetica Neue Light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Helvetica Neue Light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Helvetica Neue Light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Helvetica Neue Light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 i="0" sz="1200" u="none" cap="none" strike="noStrike">
              <a:solidFill>
                <a:srgbClr val="FEFFFE"/>
              </a:solidFill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bg>
      <p:bgPr>
        <a:solidFill>
          <a:srgbClr val="2B2551"/>
        </a:solidFill>
      </p:bgPr>
    </p:bg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icture 6" id="199" name="Google Shape;199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353800" y="-360"/>
            <a:ext cx="771056" cy="117234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7" id="200" name="Google Shape;200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00438" y="318824"/>
            <a:ext cx="1172345" cy="5725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8" id="201" name="Google Shape;201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51163" y="219583"/>
            <a:ext cx="771056" cy="77105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9" id="202" name="Google Shape;202;p3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084426" y="256850"/>
            <a:ext cx="959441" cy="733788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33"/>
          <p:cNvSpPr txBox="1"/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9pPr>
          </a:lstStyle>
          <a:p/>
        </p:txBody>
      </p:sp>
      <p:sp>
        <p:nvSpPr>
          <p:cNvPr id="204" name="Google Shape;204;p33"/>
          <p:cNvSpPr txBox="1"/>
          <p:nvPr>
            <p:ph idx="1" type="body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alibri"/>
              <a:buNone/>
              <a:defRPr sz="2400"/>
            </a:lvl1pPr>
            <a:lvl2pPr indent="-228600" lvl="1" marL="9144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alibri"/>
              <a:buNone/>
              <a:defRPr sz="2400"/>
            </a:lvl2pPr>
            <a:lvl3pPr indent="-228600" lvl="2" marL="1371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alibri"/>
              <a:buNone/>
              <a:defRPr sz="2400"/>
            </a:lvl3pPr>
            <a:lvl4pPr indent="-228600" lvl="3" marL="18288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alibri"/>
              <a:buNone/>
              <a:defRPr sz="2400"/>
            </a:lvl4pPr>
            <a:lvl5pPr indent="-228600" lvl="4" marL="22860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alibri"/>
              <a:buNone/>
              <a:defRPr sz="2400"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5" name="Google Shape;205;p33"/>
          <p:cNvSpPr txBox="1"/>
          <p:nvPr>
            <p:ph idx="12" type="sldNum"/>
          </p:nvPr>
        </p:nvSpPr>
        <p:spPr>
          <a:xfrm>
            <a:off x="10884232" y="6414758"/>
            <a:ext cx="258625" cy="24830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solidFill>
          <a:srgbClr val="2B2551"/>
        </a:solidFill>
      </p:bgPr>
    </p:bg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icture 6" id="207" name="Google Shape;207;p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353800" y="-360"/>
            <a:ext cx="771056" cy="117234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7" id="208" name="Google Shape;208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00438" y="318824"/>
            <a:ext cx="1172345" cy="5725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8" id="209" name="Google Shape;209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51163" y="219583"/>
            <a:ext cx="771056" cy="77105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9" id="210" name="Google Shape;210;p3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084426" y="256850"/>
            <a:ext cx="959441" cy="733788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34"/>
          <p:cNvSpPr txBox="1"/>
          <p:nvPr>
            <p:ph type="title"/>
          </p:nvPr>
        </p:nvSpPr>
        <p:spPr>
          <a:xfrm>
            <a:off x="1039653" y="1064778"/>
            <a:ext cx="10112696" cy="9212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9pPr>
          </a:lstStyle>
          <a:p/>
        </p:txBody>
      </p:sp>
      <p:sp>
        <p:nvSpPr>
          <p:cNvPr id="212" name="Google Shape;212;p34"/>
          <p:cNvSpPr txBox="1"/>
          <p:nvPr>
            <p:ph idx="1" type="body"/>
          </p:nvPr>
        </p:nvSpPr>
        <p:spPr>
          <a:xfrm>
            <a:off x="1049144" y="2007218"/>
            <a:ext cx="10093712" cy="41697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3" name="Google Shape;213;p34"/>
          <p:cNvSpPr txBox="1"/>
          <p:nvPr>
            <p:ph idx="12" type="sldNum"/>
          </p:nvPr>
        </p:nvSpPr>
        <p:spPr>
          <a:xfrm>
            <a:off x="10884232" y="6414758"/>
            <a:ext cx="258625" cy="24830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bg>
      <p:bgPr>
        <a:solidFill>
          <a:srgbClr val="2B2551"/>
        </a:solidFill>
      </p:bgPr>
    </p:bg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icture 6" id="215" name="Google Shape;215;p3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353800" y="-360"/>
            <a:ext cx="771056" cy="117234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7" id="216" name="Google Shape;216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00438" y="318824"/>
            <a:ext cx="1172345" cy="5725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8" id="217" name="Google Shape;217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51163" y="219583"/>
            <a:ext cx="771056" cy="77105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9" id="218" name="Google Shape;218;p3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084426" y="256850"/>
            <a:ext cx="959441" cy="733788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35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9pPr>
          </a:lstStyle>
          <a:p/>
        </p:txBody>
      </p:sp>
      <p:sp>
        <p:nvSpPr>
          <p:cNvPr id="220" name="Google Shape;220;p35"/>
          <p:cNvSpPr txBox="1"/>
          <p:nvPr>
            <p:ph idx="1" type="body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EFFFE"/>
              </a:buClr>
              <a:buSzPts val="2400"/>
              <a:buFont typeface="Calibri"/>
              <a:buNone/>
              <a:defRPr sz="2400">
                <a:solidFill>
                  <a:srgbClr val="FEFFFE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EFFFE"/>
              </a:buClr>
              <a:buSzPts val="2400"/>
              <a:buFont typeface="Calibri"/>
              <a:buNone/>
              <a:defRPr sz="2400">
                <a:solidFill>
                  <a:srgbClr val="FEFFFE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EFFFE"/>
              </a:buClr>
              <a:buSzPts val="2400"/>
              <a:buFont typeface="Calibri"/>
              <a:buNone/>
              <a:defRPr sz="2400">
                <a:solidFill>
                  <a:srgbClr val="FEFFFE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EFFFE"/>
              </a:buClr>
              <a:buSzPts val="2400"/>
              <a:buFont typeface="Calibri"/>
              <a:buNone/>
              <a:defRPr sz="2400">
                <a:solidFill>
                  <a:srgbClr val="FEFFFE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EFFFE"/>
              </a:buClr>
              <a:buSzPts val="2400"/>
              <a:buFont typeface="Calibri"/>
              <a:buNone/>
              <a:defRPr sz="2400">
                <a:solidFill>
                  <a:srgbClr val="FEFFFE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1" name="Google Shape;221;p35"/>
          <p:cNvSpPr txBox="1"/>
          <p:nvPr>
            <p:ph idx="12" type="sldNum"/>
          </p:nvPr>
        </p:nvSpPr>
        <p:spPr>
          <a:xfrm>
            <a:off x="10884232" y="6414758"/>
            <a:ext cx="258625" cy="24830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bg>
      <p:bgPr>
        <a:solidFill>
          <a:srgbClr val="2B2551"/>
        </a:solidFill>
      </p:bgPr>
    </p:bg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icture 6" id="223" name="Google Shape;223;p3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353800" y="-360"/>
            <a:ext cx="771056" cy="117234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7" id="224" name="Google Shape;224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00438" y="318824"/>
            <a:ext cx="1172345" cy="5725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8" id="225" name="Google Shape;225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51163" y="219583"/>
            <a:ext cx="771056" cy="77105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9" id="226" name="Google Shape;226;p3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084426" y="256850"/>
            <a:ext cx="959441" cy="733788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36"/>
          <p:cNvSpPr txBox="1"/>
          <p:nvPr>
            <p:ph idx="1" type="body"/>
          </p:nvPr>
        </p:nvSpPr>
        <p:spPr>
          <a:xfrm>
            <a:off x="1039652" y="1987368"/>
            <a:ext cx="4957923" cy="597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alibri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alibri"/>
              <a:buNone/>
              <a:defRPr b="1" sz="2400"/>
            </a:lvl2pPr>
            <a:lvl3pPr indent="-2286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alibri"/>
              <a:buNone/>
              <a:defRPr b="1" sz="2400"/>
            </a:lvl3pPr>
            <a:lvl4pPr indent="-2286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alibri"/>
              <a:buNone/>
              <a:defRPr b="1" sz="2400"/>
            </a:lvl4pPr>
            <a:lvl5pPr indent="-2286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alibri"/>
              <a:buNone/>
              <a:defRPr b="1" sz="2400"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8" name="Google Shape;228;p36"/>
          <p:cNvSpPr txBox="1"/>
          <p:nvPr>
            <p:ph idx="2" type="body"/>
          </p:nvPr>
        </p:nvSpPr>
        <p:spPr>
          <a:xfrm>
            <a:off x="6172200" y="1987367"/>
            <a:ext cx="4980148" cy="601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9" name="Google Shape;229;p36"/>
          <p:cNvSpPr txBox="1"/>
          <p:nvPr>
            <p:ph type="title"/>
          </p:nvPr>
        </p:nvSpPr>
        <p:spPr>
          <a:xfrm>
            <a:off x="1039653" y="1053628"/>
            <a:ext cx="10112696" cy="92125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9pPr>
          </a:lstStyle>
          <a:p/>
        </p:txBody>
      </p:sp>
      <p:sp>
        <p:nvSpPr>
          <p:cNvPr id="230" name="Google Shape;230;p36"/>
          <p:cNvSpPr txBox="1"/>
          <p:nvPr>
            <p:ph idx="12" type="sldNum"/>
          </p:nvPr>
        </p:nvSpPr>
        <p:spPr>
          <a:xfrm>
            <a:off x="10884232" y="6414758"/>
            <a:ext cx="258625" cy="24830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bg>
      <p:bgPr>
        <a:solidFill>
          <a:srgbClr val="2B2551"/>
        </a:solidFill>
      </p:bgPr>
    </p:bg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icture 6" id="232" name="Google Shape;232;p3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353800" y="-360"/>
            <a:ext cx="771056" cy="117234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7" id="233" name="Google Shape;233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00438" y="318824"/>
            <a:ext cx="1172345" cy="5725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8" id="234" name="Google Shape;234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51163" y="219583"/>
            <a:ext cx="771056" cy="77105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9" id="235" name="Google Shape;235;p3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084426" y="256850"/>
            <a:ext cx="959441" cy="733788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37"/>
          <p:cNvSpPr txBox="1"/>
          <p:nvPr>
            <p:ph type="title"/>
          </p:nvPr>
        </p:nvSpPr>
        <p:spPr>
          <a:xfrm>
            <a:off x="1039653" y="1053628"/>
            <a:ext cx="10112696" cy="92125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9pPr>
          </a:lstStyle>
          <a:p/>
        </p:txBody>
      </p:sp>
      <p:sp>
        <p:nvSpPr>
          <p:cNvPr id="237" name="Google Shape;237;p37"/>
          <p:cNvSpPr txBox="1"/>
          <p:nvPr>
            <p:ph idx="12" type="sldNum"/>
          </p:nvPr>
        </p:nvSpPr>
        <p:spPr>
          <a:xfrm>
            <a:off x="10884232" y="6414758"/>
            <a:ext cx="258625" cy="24830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bg>
      <p:bgPr>
        <a:solidFill>
          <a:srgbClr val="2B2551"/>
        </a:solidFill>
      </p:bgPr>
    </p:bg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icture 6" id="239" name="Google Shape;239;p3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353800" y="-360"/>
            <a:ext cx="771056" cy="117234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7" id="240" name="Google Shape;240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00438" y="318824"/>
            <a:ext cx="1172345" cy="5725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8" id="241" name="Google Shape;241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51163" y="219583"/>
            <a:ext cx="771056" cy="77105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9" id="242" name="Google Shape;242;p3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084426" y="256850"/>
            <a:ext cx="959441" cy="733788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38"/>
          <p:cNvSpPr txBox="1"/>
          <p:nvPr>
            <p:ph idx="12" type="sldNum"/>
          </p:nvPr>
        </p:nvSpPr>
        <p:spPr>
          <a:xfrm>
            <a:off x="10884232" y="6414758"/>
            <a:ext cx="258625" cy="24830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bg>
      <p:bgPr>
        <a:solidFill>
          <a:srgbClr val="2B2551"/>
        </a:solidFill>
      </p:bgPr>
    </p:bg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icture 6" id="245" name="Google Shape;245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353800" y="-360"/>
            <a:ext cx="771056" cy="117234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7" id="246" name="Google Shape;246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00438" y="318824"/>
            <a:ext cx="1172345" cy="5725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8" id="247" name="Google Shape;247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51163" y="219583"/>
            <a:ext cx="771056" cy="77105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9" id="248" name="Google Shape;248;p3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084426" y="256850"/>
            <a:ext cx="959441" cy="733788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39"/>
          <p:cNvSpPr txBox="1"/>
          <p:nvPr>
            <p:ph type="title"/>
          </p:nvPr>
        </p:nvSpPr>
        <p:spPr>
          <a:xfrm>
            <a:off x="839787" y="702526"/>
            <a:ext cx="3932239" cy="135487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9pPr>
          </a:lstStyle>
          <a:p/>
        </p:txBody>
      </p:sp>
      <p:sp>
        <p:nvSpPr>
          <p:cNvPr id="250" name="Google Shape;250;p39"/>
          <p:cNvSpPr txBox="1"/>
          <p:nvPr>
            <p:ph idx="1" type="body"/>
          </p:nvPr>
        </p:nvSpPr>
        <p:spPr>
          <a:xfrm>
            <a:off x="5185316" y="1304693"/>
            <a:ext cx="6170072" cy="45563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3200"/>
              <a:buChar char="•"/>
              <a:defRPr sz="3200"/>
            </a:lvl1pPr>
            <a:lvl2pPr indent="-4318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3200"/>
              <a:buChar char="•"/>
              <a:defRPr sz="3200"/>
            </a:lvl2pPr>
            <a:lvl3pPr indent="-4318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3200"/>
              <a:buChar char="•"/>
              <a:defRPr sz="3200"/>
            </a:lvl3pPr>
            <a:lvl4pPr indent="-4318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3200"/>
              <a:buChar char="•"/>
              <a:defRPr sz="3200"/>
            </a:lvl4pPr>
            <a:lvl5pPr indent="-4318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3200"/>
              <a:buChar char="•"/>
              <a:defRPr sz="3200"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1" name="Google Shape;251;p39"/>
          <p:cNvSpPr txBox="1"/>
          <p:nvPr>
            <p:ph idx="2" type="body"/>
          </p:nvPr>
        </p:nvSpPr>
        <p:spPr>
          <a:xfrm>
            <a:off x="839787" y="2057400"/>
            <a:ext cx="3932238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2" name="Google Shape;252;p39"/>
          <p:cNvSpPr txBox="1"/>
          <p:nvPr>
            <p:ph idx="12" type="sldNum"/>
          </p:nvPr>
        </p:nvSpPr>
        <p:spPr>
          <a:xfrm>
            <a:off x="10884232" y="6414758"/>
            <a:ext cx="258625" cy="24830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bg>
      <p:bgPr>
        <a:solidFill>
          <a:srgbClr val="2B2551"/>
        </a:solidFill>
      </p:bgPr>
    </p:bg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icture 6" id="254" name="Google Shape;254;p4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353800" y="-360"/>
            <a:ext cx="771056" cy="117234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7" id="255" name="Google Shape;255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00438" y="318824"/>
            <a:ext cx="1172345" cy="5725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8" id="256" name="Google Shape;256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51163" y="219583"/>
            <a:ext cx="771056" cy="77105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9" id="257" name="Google Shape;257;p4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084426" y="256850"/>
            <a:ext cx="959441" cy="733788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40"/>
          <p:cNvSpPr txBox="1"/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9pPr>
          </a:lstStyle>
          <a:p/>
        </p:txBody>
      </p:sp>
      <p:sp>
        <p:nvSpPr>
          <p:cNvPr id="259" name="Google Shape;259;p40"/>
          <p:cNvSpPr/>
          <p:nvPr>
            <p:ph idx="2" type="pic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260" name="Google Shape;260;p40"/>
          <p:cNvSpPr txBox="1"/>
          <p:nvPr>
            <p:ph idx="1" type="body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None/>
              <a:defRPr sz="1600"/>
            </a:lvl2pPr>
            <a:lvl3pPr indent="-2286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None/>
              <a:defRPr sz="1600"/>
            </a:lvl3pPr>
            <a:lvl4pPr indent="-2286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None/>
              <a:defRPr sz="1600"/>
            </a:lvl4pPr>
            <a:lvl5pPr indent="-2286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None/>
              <a:defRPr sz="1600"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1" name="Google Shape;261;p40"/>
          <p:cNvSpPr txBox="1"/>
          <p:nvPr>
            <p:ph idx="12" type="sldNum"/>
          </p:nvPr>
        </p:nvSpPr>
        <p:spPr>
          <a:xfrm>
            <a:off x="10884232" y="6414758"/>
            <a:ext cx="258625" cy="24830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Section Header">
  <p:cSld name="3_Section 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 txBox="1"/>
          <p:nvPr>
            <p:ph idx="1" type="body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EFFFE"/>
              </a:buClr>
              <a:buSzPts val="2400"/>
              <a:buFont typeface="Calibri"/>
              <a:buNone/>
              <a:defRPr sz="2400">
                <a:solidFill>
                  <a:srgbClr val="FEFFFE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EFFFE"/>
              </a:buClr>
              <a:buSzPts val="2400"/>
              <a:buFont typeface="Calibri"/>
              <a:buNone/>
              <a:defRPr sz="2400">
                <a:solidFill>
                  <a:srgbClr val="FEFFFE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EFFFE"/>
              </a:buClr>
              <a:buSzPts val="2400"/>
              <a:buFont typeface="Calibri"/>
              <a:buNone/>
              <a:defRPr sz="2400">
                <a:solidFill>
                  <a:srgbClr val="FEFFFE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EFFFE"/>
              </a:buClr>
              <a:buSzPts val="2400"/>
              <a:buFont typeface="Calibri"/>
              <a:buNone/>
              <a:defRPr sz="2400">
                <a:solidFill>
                  <a:srgbClr val="FEFFFE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EFFFE"/>
              </a:buClr>
              <a:buSzPts val="2400"/>
              <a:buFont typeface="Calibri"/>
              <a:buNone/>
              <a:defRPr sz="2400">
                <a:solidFill>
                  <a:srgbClr val="FEFFFE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" name="Google Shape;21;p5"/>
          <p:cNvSpPr txBox="1"/>
          <p:nvPr>
            <p:ph idx="12" type="sldNum"/>
          </p:nvPr>
        </p:nvSpPr>
        <p:spPr>
          <a:xfrm>
            <a:off x="10884232" y="6414758"/>
            <a:ext cx="258625" cy="24830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ue background">
  <p:cSld name="Blue background">
    <p:bg>
      <p:bgPr>
        <a:solidFill>
          <a:srgbClr val="2B2551"/>
        </a:solidFill>
      </p:bgPr>
    </p:bg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1"/>
          <p:cNvSpPr txBox="1"/>
          <p:nvPr>
            <p:ph idx="12" type="sldNum"/>
          </p:nvPr>
        </p:nvSpPr>
        <p:spPr>
          <a:xfrm>
            <a:off x="10869247" y="6400151"/>
            <a:ext cx="273610" cy="277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Helvetica Neue Light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Helvetica Neue Light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Helvetica Neue Light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Helvetica Neue Light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Helvetica Neue Light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Helvetica Neue Light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Helvetica Neue Light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Helvetica Neue Light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Helvetica Neue Light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 i="0" sz="1200" u="none" cap="none" strike="noStrike">
              <a:solidFill>
                <a:srgbClr val="FEFFFE"/>
              </a:solidFill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2"/>
          <p:cNvSpPr txBox="1"/>
          <p:nvPr>
            <p:ph type="title"/>
          </p:nvPr>
        </p:nvSpPr>
        <p:spPr>
          <a:xfrm>
            <a:off x="1039653" y="1153987"/>
            <a:ext cx="10112695" cy="92125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9pPr>
          </a:lstStyle>
          <a:p/>
        </p:txBody>
      </p:sp>
      <p:sp>
        <p:nvSpPr>
          <p:cNvPr id="266" name="Google Shape;266;p42"/>
          <p:cNvSpPr txBox="1"/>
          <p:nvPr>
            <p:ph idx="1" type="body"/>
          </p:nvPr>
        </p:nvSpPr>
        <p:spPr>
          <a:xfrm>
            <a:off x="1039653" y="2087362"/>
            <a:ext cx="4919546" cy="40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7" name="Google Shape;267;p42"/>
          <p:cNvSpPr txBox="1"/>
          <p:nvPr>
            <p:ph idx="2" type="body"/>
          </p:nvPr>
        </p:nvSpPr>
        <p:spPr>
          <a:xfrm>
            <a:off x="6232802" y="2087362"/>
            <a:ext cx="4919546" cy="40896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8" name="Google Shape;268;p42"/>
          <p:cNvSpPr txBox="1"/>
          <p:nvPr>
            <p:ph idx="10" type="dt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FEFFF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FEFFFE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FEFFFE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FEFFFE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FEFFFE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FEFFFE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FEFFFE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FEFFFE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FEFFFE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" name="Google Shape;269;p42"/>
          <p:cNvSpPr txBox="1"/>
          <p:nvPr>
            <p:ph idx="11" type="ftr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FEFFF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FEFFFE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FEFFFE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FEFFFE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FEFFFE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FEFFFE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FEFFFE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FEFFFE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FEFFFE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" name="Google Shape;270;p42"/>
          <p:cNvSpPr txBox="1"/>
          <p:nvPr>
            <p:ph idx="12" type="sldNum"/>
          </p:nvPr>
        </p:nvSpPr>
        <p:spPr>
          <a:xfrm>
            <a:off x="10884232" y="6414758"/>
            <a:ext cx="258625" cy="24830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Two Content">
  <p:cSld name="4_Two Content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/>
          <p:nvPr>
            <p:ph idx="12" type="sldNum"/>
          </p:nvPr>
        </p:nvSpPr>
        <p:spPr>
          <a:xfrm>
            <a:off x="10884232" y="6414758"/>
            <a:ext cx="258625" cy="24830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omparison">
  <p:cSld name="3_Comparison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/>
          <p:nvPr>
            <p:ph idx="12" type="sldNum"/>
          </p:nvPr>
        </p:nvSpPr>
        <p:spPr>
          <a:xfrm>
            <a:off x="10884232" y="6414758"/>
            <a:ext cx="258625" cy="24830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Title Only">
  <p:cSld name="3_Title 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8"/>
          <p:cNvSpPr txBox="1"/>
          <p:nvPr>
            <p:ph idx="12" type="sldNum"/>
          </p:nvPr>
        </p:nvSpPr>
        <p:spPr>
          <a:xfrm>
            <a:off x="10884232" y="6414758"/>
            <a:ext cx="258625" cy="24830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Blank">
  <p:cSld name="3_Blank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9"/>
          <p:cNvSpPr txBox="1"/>
          <p:nvPr>
            <p:ph idx="12" type="sldNum"/>
          </p:nvPr>
        </p:nvSpPr>
        <p:spPr>
          <a:xfrm>
            <a:off x="10884232" y="6414758"/>
            <a:ext cx="258625" cy="24830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ontent with Caption">
  <p:cSld name="3_Content with Caption">
    <p:bg>
      <p:bgPr>
        <a:solidFill>
          <a:srgbClr val="2B2551"/>
        </a:solid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icture 6" id="31" name="Google Shape;31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353800" y="-360"/>
            <a:ext cx="771056" cy="117234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7" id="32" name="Google Shape;32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00438" y="318824"/>
            <a:ext cx="1172345" cy="5725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8" id="33" name="Google Shape;33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51163" y="219583"/>
            <a:ext cx="771056" cy="77105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9" id="34" name="Google Shape;34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084426" y="256850"/>
            <a:ext cx="959441" cy="733788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10"/>
          <p:cNvSpPr txBox="1"/>
          <p:nvPr>
            <p:ph type="title"/>
          </p:nvPr>
        </p:nvSpPr>
        <p:spPr>
          <a:xfrm>
            <a:off x="839787" y="702526"/>
            <a:ext cx="3932239" cy="135487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9pPr>
          </a:lstStyle>
          <a:p/>
        </p:txBody>
      </p:sp>
      <p:sp>
        <p:nvSpPr>
          <p:cNvPr id="36" name="Google Shape;36;p10"/>
          <p:cNvSpPr txBox="1"/>
          <p:nvPr>
            <p:ph idx="1" type="body"/>
          </p:nvPr>
        </p:nvSpPr>
        <p:spPr>
          <a:xfrm>
            <a:off x="5185316" y="1304693"/>
            <a:ext cx="6170072" cy="45563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3200"/>
              <a:buChar char="•"/>
              <a:defRPr sz="3200"/>
            </a:lvl1pPr>
            <a:lvl2pPr indent="-4318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3200"/>
              <a:buChar char="•"/>
              <a:defRPr sz="3200"/>
            </a:lvl2pPr>
            <a:lvl3pPr indent="-4318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3200"/>
              <a:buChar char="•"/>
              <a:defRPr sz="3200"/>
            </a:lvl3pPr>
            <a:lvl4pPr indent="-4318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3200"/>
              <a:buChar char="•"/>
              <a:defRPr sz="3200"/>
            </a:lvl4pPr>
            <a:lvl5pPr indent="-4318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3200"/>
              <a:buChar char="•"/>
              <a:defRPr sz="3200"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10"/>
          <p:cNvSpPr txBox="1"/>
          <p:nvPr>
            <p:ph idx="2" type="body"/>
          </p:nvPr>
        </p:nvSpPr>
        <p:spPr>
          <a:xfrm>
            <a:off x="839787" y="2057400"/>
            <a:ext cx="3932238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8" name="Google Shape;38;p10"/>
          <p:cNvSpPr txBox="1"/>
          <p:nvPr>
            <p:ph idx="12" type="sldNum"/>
          </p:nvPr>
        </p:nvSpPr>
        <p:spPr>
          <a:xfrm>
            <a:off x="10884232" y="6414758"/>
            <a:ext cx="258625" cy="24830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20.xml"/><Relationship Id="rId42" Type="http://schemas.openxmlformats.org/officeDocument/2006/relationships/theme" Target="../theme/theme1.xml"/><Relationship Id="rId41" Type="http://schemas.openxmlformats.org/officeDocument/2006/relationships/slideLayout" Target="../slideLayouts/slideLayout41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39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16.xml"/><Relationship Id="rId38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" type="body"/>
          </p:nvPr>
        </p:nvSpPr>
        <p:spPr>
          <a:xfrm>
            <a:off x="1049144" y="2007218"/>
            <a:ext cx="10093712" cy="41697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type="title"/>
          </p:nvPr>
        </p:nvSpPr>
        <p:spPr>
          <a:xfrm>
            <a:off x="1039653" y="1064778"/>
            <a:ext cx="10112696" cy="9212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4400"/>
              <a:buFont typeface="Calibri"/>
              <a:buNone/>
              <a:defRPr b="0" i="0" sz="4400" u="none" cap="none" strike="noStrike">
                <a:solidFill>
                  <a:srgbClr val="FFC83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4400"/>
              <a:buFont typeface="Calibri"/>
              <a:buNone/>
              <a:defRPr b="0" i="0" sz="4400" u="none" cap="none" strike="noStrike">
                <a:solidFill>
                  <a:srgbClr val="FFC837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4400"/>
              <a:buFont typeface="Calibri"/>
              <a:buNone/>
              <a:defRPr b="0" i="0" sz="4400" u="none" cap="none" strike="noStrike">
                <a:solidFill>
                  <a:srgbClr val="FFC837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4400"/>
              <a:buFont typeface="Calibri"/>
              <a:buNone/>
              <a:defRPr b="0" i="0" sz="4400" u="none" cap="none" strike="noStrike">
                <a:solidFill>
                  <a:srgbClr val="FFC837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4400"/>
              <a:buFont typeface="Calibri"/>
              <a:buNone/>
              <a:defRPr b="0" i="0" sz="4400" u="none" cap="none" strike="noStrike">
                <a:solidFill>
                  <a:srgbClr val="FFC837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4400"/>
              <a:buFont typeface="Calibri"/>
              <a:buNone/>
              <a:defRPr b="0" i="0" sz="4400" u="none" cap="none" strike="noStrike">
                <a:solidFill>
                  <a:srgbClr val="FFC837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4400"/>
              <a:buFont typeface="Calibri"/>
              <a:buNone/>
              <a:defRPr b="0" i="0" sz="4400" u="none" cap="none" strike="noStrike">
                <a:solidFill>
                  <a:srgbClr val="FFC837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4400"/>
              <a:buFont typeface="Calibri"/>
              <a:buNone/>
              <a:defRPr b="0" i="0" sz="4400" u="none" cap="none" strike="noStrike">
                <a:solidFill>
                  <a:srgbClr val="FFC837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4400"/>
              <a:buFont typeface="Calibri"/>
              <a:buNone/>
              <a:defRPr b="0" i="0" sz="4400" u="none" cap="none" strike="noStrike">
                <a:solidFill>
                  <a:srgbClr val="FFC837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10884232" y="6414758"/>
            <a:ext cx="258625" cy="24830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FEFFF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FEFFFE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FEFFFE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FEFFFE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FEFFFE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FEFFFE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FEFFFE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FEFFFE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FEFFFE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9.jpg"/><Relationship Id="rId4" Type="http://schemas.openxmlformats.org/officeDocument/2006/relationships/image" Target="../media/image5.png"/><Relationship Id="rId9" Type="http://schemas.openxmlformats.org/officeDocument/2006/relationships/image" Target="../media/image14.png"/><Relationship Id="rId5" Type="http://schemas.openxmlformats.org/officeDocument/2006/relationships/image" Target="../media/image1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1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Relationship Id="rId4" Type="http://schemas.openxmlformats.org/officeDocument/2006/relationships/image" Target="../media/image5.png"/><Relationship Id="rId5" Type="http://schemas.openxmlformats.org/officeDocument/2006/relationships/image" Target="../media/image1.png"/><Relationship Id="rId6" Type="http://schemas.openxmlformats.org/officeDocument/2006/relationships/image" Target="../media/image9.png"/><Relationship Id="rId7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Relationship Id="rId4" Type="http://schemas.openxmlformats.org/officeDocument/2006/relationships/image" Target="../media/image5.png"/><Relationship Id="rId5" Type="http://schemas.openxmlformats.org/officeDocument/2006/relationships/image" Target="../media/image1.png"/><Relationship Id="rId6" Type="http://schemas.openxmlformats.org/officeDocument/2006/relationships/image" Target="../media/image9.png"/><Relationship Id="rId7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Relationship Id="rId4" Type="http://schemas.openxmlformats.org/officeDocument/2006/relationships/image" Target="../media/image5.png"/><Relationship Id="rId5" Type="http://schemas.openxmlformats.org/officeDocument/2006/relationships/image" Target="../media/image1.png"/><Relationship Id="rId6" Type="http://schemas.openxmlformats.org/officeDocument/2006/relationships/image" Target="../media/image9.png"/><Relationship Id="rId7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Relationship Id="rId4" Type="http://schemas.openxmlformats.org/officeDocument/2006/relationships/image" Target="../media/image5.png"/><Relationship Id="rId5" Type="http://schemas.openxmlformats.org/officeDocument/2006/relationships/image" Target="../media/image1.png"/><Relationship Id="rId6" Type="http://schemas.openxmlformats.org/officeDocument/2006/relationships/image" Target="../media/image9.png"/><Relationship Id="rId7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Relationship Id="rId4" Type="http://schemas.openxmlformats.org/officeDocument/2006/relationships/image" Target="../media/image5.png"/><Relationship Id="rId5" Type="http://schemas.openxmlformats.org/officeDocument/2006/relationships/image" Target="../media/image1.png"/><Relationship Id="rId6" Type="http://schemas.openxmlformats.org/officeDocument/2006/relationships/image" Target="../media/image9.png"/><Relationship Id="rId7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Relationship Id="rId4" Type="http://schemas.openxmlformats.org/officeDocument/2006/relationships/image" Target="../media/image5.png"/><Relationship Id="rId5" Type="http://schemas.openxmlformats.org/officeDocument/2006/relationships/image" Target="../media/image1.png"/><Relationship Id="rId6" Type="http://schemas.openxmlformats.org/officeDocument/2006/relationships/image" Target="../media/image9.png"/><Relationship Id="rId7" Type="http://schemas.openxmlformats.org/officeDocument/2006/relationships/image" Target="../media/image1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png"/><Relationship Id="rId4" Type="http://schemas.openxmlformats.org/officeDocument/2006/relationships/image" Target="../media/image5.png"/><Relationship Id="rId5" Type="http://schemas.openxmlformats.org/officeDocument/2006/relationships/image" Target="../media/image1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2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png"/><Relationship Id="rId4" Type="http://schemas.openxmlformats.org/officeDocument/2006/relationships/image" Target="../media/image5.png"/><Relationship Id="rId5" Type="http://schemas.openxmlformats.org/officeDocument/2006/relationships/image" Target="../media/image1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2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5.png"/><Relationship Id="rId4" Type="http://schemas.openxmlformats.org/officeDocument/2006/relationships/image" Target="../media/image5.png"/><Relationship Id="rId5" Type="http://schemas.openxmlformats.org/officeDocument/2006/relationships/image" Target="../media/image1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2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5.png"/><Relationship Id="rId4" Type="http://schemas.openxmlformats.org/officeDocument/2006/relationships/image" Target="../media/image5.png"/><Relationship Id="rId5" Type="http://schemas.openxmlformats.org/officeDocument/2006/relationships/image" Target="../media/image1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3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9.jpg"/><Relationship Id="rId4" Type="http://schemas.openxmlformats.org/officeDocument/2006/relationships/image" Target="../media/image5.png"/><Relationship Id="rId5" Type="http://schemas.openxmlformats.org/officeDocument/2006/relationships/image" Target="../media/image1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1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5.png"/><Relationship Id="rId4" Type="http://schemas.openxmlformats.org/officeDocument/2006/relationships/image" Target="../media/image5.png"/><Relationship Id="rId5" Type="http://schemas.openxmlformats.org/officeDocument/2006/relationships/image" Target="../media/image1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2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5.png"/><Relationship Id="rId4" Type="http://schemas.openxmlformats.org/officeDocument/2006/relationships/image" Target="../media/image5.png"/><Relationship Id="rId5" Type="http://schemas.openxmlformats.org/officeDocument/2006/relationships/image" Target="../media/image1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2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5.png"/><Relationship Id="rId4" Type="http://schemas.openxmlformats.org/officeDocument/2006/relationships/image" Target="../media/image5.png"/><Relationship Id="rId5" Type="http://schemas.openxmlformats.org/officeDocument/2006/relationships/image" Target="../media/image1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2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5.png"/><Relationship Id="rId4" Type="http://schemas.openxmlformats.org/officeDocument/2006/relationships/image" Target="../media/image5.png"/><Relationship Id="rId5" Type="http://schemas.openxmlformats.org/officeDocument/2006/relationships/image" Target="../media/image1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2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5.png"/><Relationship Id="rId4" Type="http://schemas.openxmlformats.org/officeDocument/2006/relationships/image" Target="../media/image5.png"/><Relationship Id="rId5" Type="http://schemas.openxmlformats.org/officeDocument/2006/relationships/image" Target="../media/image1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2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5.png"/><Relationship Id="rId4" Type="http://schemas.openxmlformats.org/officeDocument/2006/relationships/image" Target="../media/image5.png"/><Relationship Id="rId5" Type="http://schemas.openxmlformats.org/officeDocument/2006/relationships/image" Target="../media/image1.png"/><Relationship Id="rId6" Type="http://schemas.openxmlformats.org/officeDocument/2006/relationships/image" Target="../media/image9.png"/><Relationship Id="rId7" Type="http://schemas.openxmlformats.org/officeDocument/2006/relationships/image" Target="../media/image1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5.png"/><Relationship Id="rId4" Type="http://schemas.openxmlformats.org/officeDocument/2006/relationships/image" Target="../media/image5.png"/><Relationship Id="rId5" Type="http://schemas.openxmlformats.org/officeDocument/2006/relationships/image" Target="../media/image1.png"/><Relationship Id="rId6" Type="http://schemas.openxmlformats.org/officeDocument/2006/relationships/image" Target="../media/image9.png"/><Relationship Id="rId7" Type="http://schemas.openxmlformats.org/officeDocument/2006/relationships/image" Target="../media/image1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5.png"/><Relationship Id="rId4" Type="http://schemas.openxmlformats.org/officeDocument/2006/relationships/image" Target="../media/image5.png"/><Relationship Id="rId5" Type="http://schemas.openxmlformats.org/officeDocument/2006/relationships/image" Target="../media/image1.png"/><Relationship Id="rId6" Type="http://schemas.openxmlformats.org/officeDocument/2006/relationships/image" Target="../media/image9.png"/><Relationship Id="rId7" Type="http://schemas.openxmlformats.org/officeDocument/2006/relationships/image" Target="../media/image1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5.png"/><Relationship Id="rId4" Type="http://schemas.openxmlformats.org/officeDocument/2006/relationships/image" Target="../media/image5.png"/><Relationship Id="rId5" Type="http://schemas.openxmlformats.org/officeDocument/2006/relationships/image" Target="../media/image1.png"/><Relationship Id="rId6" Type="http://schemas.openxmlformats.org/officeDocument/2006/relationships/image" Target="../media/image9.png"/><Relationship Id="rId7" Type="http://schemas.openxmlformats.org/officeDocument/2006/relationships/image" Target="../media/image1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5.png"/><Relationship Id="rId4" Type="http://schemas.openxmlformats.org/officeDocument/2006/relationships/image" Target="../media/image5.png"/><Relationship Id="rId5" Type="http://schemas.openxmlformats.org/officeDocument/2006/relationships/image" Target="../media/image1.png"/><Relationship Id="rId6" Type="http://schemas.openxmlformats.org/officeDocument/2006/relationships/image" Target="../media/image9.png"/><Relationship Id="rId7" Type="http://schemas.openxmlformats.org/officeDocument/2006/relationships/image" Target="../media/image1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png"/><Relationship Id="rId4" Type="http://schemas.openxmlformats.org/officeDocument/2006/relationships/image" Target="../media/image5.png"/><Relationship Id="rId5" Type="http://schemas.openxmlformats.org/officeDocument/2006/relationships/image" Target="../media/image1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18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5.png"/><Relationship Id="rId4" Type="http://schemas.openxmlformats.org/officeDocument/2006/relationships/image" Target="../media/image5.png"/><Relationship Id="rId5" Type="http://schemas.openxmlformats.org/officeDocument/2006/relationships/image" Target="../media/image1.png"/><Relationship Id="rId6" Type="http://schemas.openxmlformats.org/officeDocument/2006/relationships/image" Target="../media/image9.png"/><Relationship Id="rId7" Type="http://schemas.openxmlformats.org/officeDocument/2006/relationships/image" Target="../media/image1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5.png"/><Relationship Id="rId4" Type="http://schemas.openxmlformats.org/officeDocument/2006/relationships/image" Target="../media/image5.png"/><Relationship Id="rId5" Type="http://schemas.openxmlformats.org/officeDocument/2006/relationships/image" Target="../media/image1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3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5.png"/><Relationship Id="rId4" Type="http://schemas.openxmlformats.org/officeDocument/2006/relationships/image" Target="../media/image5.png"/><Relationship Id="rId5" Type="http://schemas.openxmlformats.org/officeDocument/2006/relationships/image" Target="../media/image1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33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5.png"/><Relationship Id="rId4" Type="http://schemas.openxmlformats.org/officeDocument/2006/relationships/image" Target="../media/image5.png"/><Relationship Id="rId9" Type="http://schemas.openxmlformats.org/officeDocument/2006/relationships/image" Target="../media/image36.png"/><Relationship Id="rId5" Type="http://schemas.openxmlformats.org/officeDocument/2006/relationships/image" Target="../media/image1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30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5.png"/><Relationship Id="rId4" Type="http://schemas.openxmlformats.org/officeDocument/2006/relationships/image" Target="../media/image5.png"/><Relationship Id="rId5" Type="http://schemas.openxmlformats.org/officeDocument/2006/relationships/image" Target="../media/image1.png"/><Relationship Id="rId6" Type="http://schemas.openxmlformats.org/officeDocument/2006/relationships/image" Target="../media/image9.png"/><Relationship Id="rId7" Type="http://schemas.openxmlformats.org/officeDocument/2006/relationships/image" Target="../media/image10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5.png"/><Relationship Id="rId4" Type="http://schemas.openxmlformats.org/officeDocument/2006/relationships/image" Target="../media/image5.png"/><Relationship Id="rId5" Type="http://schemas.openxmlformats.org/officeDocument/2006/relationships/image" Target="../media/image1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37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5.png"/><Relationship Id="rId4" Type="http://schemas.openxmlformats.org/officeDocument/2006/relationships/image" Target="../media/image5.png"/><Relationship Id="rId5" Type="http://schemas.openxmlformats.org/officeDocument/2006/relationships/image" Target="../media/image1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38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5.png"/><Relationship Id="rId4" Type="http://schemas.openxmlformats.org/officeDocument/2006/relationships/image" Target="../media/image5.png"/><Relationship Id="rId5" Type="http://schemas.openxmlformats.org/officeDocument/2006/relationships/image" Target="../media/image1.png"/><Relationship Id="rId6" Type="http://schemas.openxmlformats.org/officeDocument/2006/relationships/image" Target="../media/image9.png"/><Relationship Id="rId7" Type="http://schemas.openxmlformats.org/officeDocument/2006/relationships/image" Target="../media/image10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5.png"/><Relationship Id="rId4" Type="http://schemas.openxmlformats.org/officeDocument/2006/relationships/image" Target="../media/image5.png"/><Relationship Id="rId5" Type="http://schemas.openxmlformats.org/officeDocument/2006/relationships/image" Target="../media/image1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35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5.png"/><Relationship Id="rId4" Type="http://schemas.openxmlformats.org/officeDocument/2006/relationships/image" Target="../media/image5.png"/><Relationship Id="rId5" Type="http://schemas.openxmlformats.org/officeDocument/2006/relationships/image" Target="../media/image1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hyperlink" Target="https://drive.google.com/file/d/1bK7CRp7BjmPChet8dCAfO2ZwiVzN7hB4/view?usp=sharing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png"/><Relationship Id="rId4" Type="http://schemas.openxmlformats.org/officeDocument/2006/relationships/image" Target="../media/image5.png"/><Relationship Id="rId5" Type="http://schemas.openxmlformats.org/officeDocument/2006/relationships/image" Target="../media/image1.png"/><Relationship Id="rId6" Type="http://schemas.openxmlformats.org/officeDocument/2006/relationships/image" Target="../media/image9.png"/><Relationship Id="rId7" Type="http://schemas.openxmlformats.org/officeDocument/2006/relationships/image" Target="../media/image10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5.png"/><Relationship Id="rId4" Type="http://schemas.openxmlformats.org/officeDocument/2006/relationships/image" Target="../media/image5.png"/><Relationship Id="rId5" Type="http://schemas.openxmlformats.org/officeDocument/2006/relationships/image" Target="../media/image1.png"/><Relationship Id="rId6" Type="http://schemas.openxmlformats.org/officeDocument/2006/relationships/image" Target="../media/image9.png"/><Relationship Id="rId7" Type="http://schemas.openxmlformats.org/officeDocument/2006/relationships/image" Target="../media/image10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5.png"/><Relationship Id="rId4" Type="http://schemas.openxmlformats.org/officeDocument/2006/relationships/image" Target="../media/image5.png"/><Relationship Id="rId5" Type="http://schemas.openxmlformats.org/officeDocument/2006/relationships/image" Target="../media/image1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hyperlink" Target="https://www.researchgate.net/publication/354458014_Multivariate_random_forest_prediction_of_poverty_and_malnutrition_prevalence" TargetMode="Externa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5.png"/><Relationship Id="rId4" Type="http://schemas.openxmlformats.org/officeDocument/2006/relationships/image" Target="../media/image1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32.png"/><Relationship Id="rId8" Type="http://schemas.openxmlformats.org/officeDocument/2006/relationships/image" Target="../media/image3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Relationship Id="rId4" Type="http://schemas.openxmlformats.org/officeDocument/2006/relationships/image" Target="../media/image5.png"/><Relationship Id="rId5" Type="http://schemas.openxmlformats.org/officeDocument/2006/relationships/image" Target="../media/image1.png"/><Relationship Id="rId6" Type="http://schemas.openxmlformats.org/officeDocument/2006/relationships/image" Target="../media/image9.png"/><Relationship Id="rId7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Relationship Id="rId4" Type="http://schemas.openxmlformats.org/officeDocument/2006/relationships/image" Target="../media/image5.png"/><Relationship Id="rId5" Type="http://schemas.openxmlformats.org/officeDocument/2006/relationships/image" Target="../media/image1.png"/><Relationship Id="rId6" Type="http://schemas.openxmlformats.org/officeDocument/2006/relationships/image" Target="../media/image9.png"/><Relationship Id="rId7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Relationship Id="rId4" Type="http://schemas.openxmlformats.org/officeDocument/2006/relationships/image" Target="../media/image5.png"/><Relationship Id="rId5" Type="http://schemas.openxmlformats.org/officeDocument/2006/relationships/image" Target="../media/image1.png"/><Relationship Id="rId6" Type="http://schemas.openxmlformats.org/officeDocument/2006/relationships/image" Target="../media/image9.png"/><Relationship Id="rId7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Relationship Id="rId4" Type="http://schemas.openxmlformats.org/officeDocument/2006/relationships/image" Target="../media/image5.png"/><Relationship Id="rId5" Type="http://schemas.openxmlformats.org/officeDocument/2006/relationships/image" Target="../media/image1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20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Relationship Id="rId4" Type="http://schemas.openxmlformats.org/officeDocument/2006/relationships/image" Target="../media/image5.png"/><Relationship Id="rId5" Type="http://schemas.openxmlformats.org/officeDocument/2006/relationships/image" Target="../media/image1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erson sitting at a desk using a computer&#10;&#10;Description automatically generated" id="275" name="Google Shape;275;p43"/>
          <p:cNvPicPr preferRelativeResize="0"/>
          <p:nvPr/>
        </p:nvPicPr>
        <p:blipFill rotWithShape="1">
          <a:blip r:embed="rId3">
            <a:alphaModFix/>
          </a:blip>
          <a:srcRect b="35700" l="28" r="5881" t="125"/>
          <a:stretch/>
        </p:blipFill>
        <p:spPr>
          <a:xfrm>
            <a:off x="-2985" y="1339747"/>
            <a:ext cx="12225969" cy="5533684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43"/>
          <p:cNvSpPr/>
          <p:nvPr/>
        </p:nvSpPr>
        <p:spPr>
          <a:xfrm>
            <a:off x="-11767" y="1339747"/>
            <a:ext cx="12203767" cy="5535101"/>
          </a:xfrm>
          <a:prstGeom prst="rect">
            <a:avLst/>
          </a:prstGeom>
          <a:solidFill>
            <a:srgbClr val="4617DE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EFFF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icture 7" id="277" name="Google Shape;277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091332" y="387946"/>
            <a:ext cx="1172345" cy="5725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9" id="278" name="Google Shape;278;p4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970126" y="295810"/>
            <a:ext cx="959441" cy="73378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sted-movie.png" id="279" name="Google Shape;279;p4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474078" y="103953"/>
            <a:ext cx="526003" cy="106532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sted-movie.png" id="280" name="Google Shape;280;p43"/>
          <p:cNvPicPr preferRelativeResize="0"/>
          <p:nvPr/>
        </p:nvPicPr>
        <p:blipFill rotWithShape="1">
          <a:blip r:embed="rId7">
            <a:alphaModFix/>
          </a:blip>
          <a:srcRect b="19365" l="13941" r="13941" t="19365"/>
          <a:stretch/>
        </p:blipFill>
        <p:spPr>
          <a:xfrm>
            <a:off x="7968564" y="251012"/>
            <a:ext cx="907559" cy="77103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81" name="Google Shape;281;p43"/>
          <p:cNvPicPr preferRelativeResize="0"/>
          <p:nvPr/>
        </p:nvPicPr>
        <p:blipFill rotWithShape="1">
          <a:blip r:embed="rId8">
            <a:alphaModFix/>
          </a:blip>
          <a:srcRect b="33964" l="1000" r="13538" t="0"/>
          <a:stretch/>
        </p:blipFill>
        <p:spPr>
          <a:xfrm>
            <a:off x="10008652" y="5282070"/>
            <a:ext cx="2250548" cy="159728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82" name="Google Shape;282;p4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380497" y="2051146"/>
            <a:ext cx="4240770" cy="4117181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43"/>
          <p:cNvSpPr txBox="1"/>
          <p:nvPr/>
        </p:nvSpPr>
        <p:spPr>
          <a:xfrm>
            <a:off x="6341625" y="2222575"/>
            <a:ext cx="5407500" cy="407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Font typeface="Microsoft YaHei"/>
              <a:buNone/>
            </a:pPr>
            <a:r>
              <a:rPr b="1" lang="en-US" sz="37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Predicting Malnutrition Risk Factors in Children from Low-Income Developing Countries Using Machine Learning</a:t>
            </a:r>
            <a:endParaRPr/>
          </a:p>
        </p:txBody>
      </p:sp>
      <p:sp>
        <p:nvSpPr>
          <p:cNvPr id="284" name="Google Shape;284;p43"/>
          <p:cNvSpPr txBox="1"/>
          <p:nvPr>
            <p:ph idx="1" type="body"/>
          </p:nvPr>
        </p:nvSpPr>
        <p:spPr>
          <a:xfrm>
            <a:off x="2137850" y="5650850"/>
            <a:ext cx="5407500" cy="106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600"/>
              <a:buNone/>
            </a:pPr>
            <a:r>
              <a:rPr lang="en-US" sz="1600">
                <a:solidFill>
                  <a:srgbClr val="FEFFFE"/>
                </a:solidFill>
                <a:latin typeface="Arial"/>
                <a:ea typeface="Arial"/>
                <a:cs typeface="Arial"/>
                <a:sym typeface="Arial"/>
              </a:rPr>
              <a:t>MAHA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EFFFE"/>
              </a:buClr>
              <a:buSzPts val="1600"/>
              <a:buNone/>
            </a:pPr>
            <a:r>
              <a:rPr lang="en-US" sz="1600">
                <a:solidFill>
                  <a:srgbClr val="FEFFFE"/>
                </a:solidFill>
                <a:latin typeface="Arial"/>
                <a:ea typeface="Arial"/>
                <a:cs typeface="Arial"/>
                <a:sym typeface="Arial"/>
              </a:rPr>
              <a:t>Date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397" name="Google Shape;397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1654" y="502466"/>
            <a:ext cx="1934776" cy="15311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98" name="Google Shape;398;p52"/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descr="Picture 7" id="399" name="Google Shape;399;p5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cture 9" id="400" name="Google Shape;400;p5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1" name="Google Shape;401;p52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2" name="Google Shape;402;p52"/>
            <p:cNvPicPr preferRelativeResize="0"/>
            <p:nvPr/>
          </p:nvPicPr>
          <p:blipFill rotWithShape="1">
            <a:blip r:embed="rId7">
              <a:alphaModFix/>
            </a:blip>
            <a:srcRect b="19365" l="13941" r="13941" t="19365"/>
            <a:stretch/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03" name="Google Shape;403;p52"/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EFFF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4" name="Google Shape;404;p52"/>
          <p:cNvSpPr/>
          <p:nvPr/>
        </p:nvSpPr>
        <p:spPr>
          <a:xfrm>
            <a:off x="407334" y="2031148"/>
            <a:ext cx="10715116" cy="1362402"/>
          </a:xfrm>
          <a:prstGeom prst="rect">
            <a:avLst/>
          </a:prstGeom>
          <a:solidFill>
            <a:srgbClr val="FE2E45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EFFF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5" name="Google Shape;405;p52"/>
          <p:cNvSpPr txBox="1"/>
          <p:nvPr/>
        </p:nvSpPr>
        <p:spPr>
          <a:xfrm>
            <a:off x="629265" y="2422430"/>
            <a:ext cx="10572656" cy="5798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icrosoft YaHei"/>
              <a:buNone/>
            </a:pPr>
            <a:r>
              <a:rPr b="1" i="0" lang="en-US" sz="40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Data</a:t>
            </a:r>
            <a:endParaRPr b="0" i="0" sz="4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410" name="Google Shape;410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1654" y="502466"/>
            <a:ext cx="1934776" cy="15311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11" name="Google Shape;411;p53"/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descr="Picture 7" id="412" name="Google Shape;412;p5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cture 9" id="413" name="Google Shape;413;p5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4" name="Google Shape;414;p53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5" name="Google Shape;415;p53"/>
            <p:cNvPicPr preferRelativeResize="0"/>
            <p:nvPr/>
          </p:nvPicPr>
          <p:blipFill rotWithShape="1">
            <a:blip r:embed="rId7">
              <a:alphaModFix/>
            </a:blip>
            <a:srcRect b="19365" l="13941" r="13941" t="19365"/>
            <a:stretch/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16" name="Google Shape;416;p53"/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EFFF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7" name="Google Shape;417;p53"/>
          <p:cNvSpPr txBox="1"/>
          <p:nvPr/>
        </p:nvSpPr>
        <p:spPr>
          <a:xfrm>
            <a:off x="871348" y="1476679"/>
            <a:ext cx="4872894" cy="5798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3838"/>
              </a:buClr>
              <a:buSzPts val="3350"/>
              <a:buFont typeface="Microsoft YaHei"/>
              <a:buNone/>
            </a:pPr>
            <a:r>
              <a:rPr b="1" i="0" lang="en-US" sz="3350" u="none" cap="none" strike="noStrike">
                <a:solidFill>
                  <a:srgbClr val="383838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Data Collection</a:t>
            </a:r>
            <a:endParaRPr/>
          </a:p>
        </p:txBody>
      </p:sp>
      <p:sp>
        <p:nvSpPr>
          <p:cNvPr id="418" name="Google Shape;418;p53"/>
          <p:cNvSpPr txBox="1"/>
          <p:nvPr/>
        </p:nvSpPr>
        <p:spPr>
          <a:xfrm>
            <a:off x="751976" y="2249738"/>
            <a:ext cx="10941982" cy="42498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●"/>
            </a:pPr>
            <a:r>
              <a:rPr lang="en-US" sz="2800"/>
              <a:t>We used the </a:t>
            </a:r>
            <a:r>
              <a:rPr b="1" lang="en-US" sz="2800"/>
              <a:t>"Multivariate Random Forest Prediction of Poverty and Malnutrition Prevalence"</a:t>
            </a:r>
            <a:r>
              <a:rPr lang="en-US" sz="2800"/>
              <a:t> dataset from Kaggle, which contains social and environmental indicators from 11 countries.</a:t>
            </a:r>
            <a:endParaRPr sz="2800"/>
          </a:p>
          <a:p>
            <a:pPr indent="-4064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-US" sz="2800"/>
              <a:t>The data was derived from research by Chris Browne and colleagues. It includes a wide range of factors influencing poverty and malnutrition, encoded into numerical values for model training.</a:t>
            </a:r>
            <a:endParaRPr sz="28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423" name="Google Shape;423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1654" y="502466"/>
            <a:ext cx="1934776" cy="15311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24" name="Google Shape;424;p54"/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descr="Picture 7" id="425" name="Google Shape;425;p5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0148289" y="284959"/>
              <a:ext cx="1053632" cy="5206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cture 9" id="426" name="Google Shape;426;p5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7" name="Google Shape;427;p54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8" name="Google Shape;428;p54"/>
            <p:cNvPicPr preferRelativeResize="0"/>
            <p:nvPr/>
          </p:nvPicPr>
          <p:blipFill rotWithShape="1">
            <a:blip r:embed="rId7">
              <a:alphaModFix/>
            </a:blip>
            <a:srcRect b="19361" l="13940" r="13940" t="19367"/>
            <a:stretch/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29" name="Google Shape;429;p54"/>
          <p:cNvSpPr/>
          <p:nvPr/>
        </p:nvSpPr>
        <p:spPr>
          <a:xfrm>
            <a:off x="-2720" y="6663074"/>
            <a:ext cx="12215400" cy="243900"/>
          </a:xfrm>
          <a:prstGeom prst="rect">
            <a:avLst/>
          </a:prstGeom>
          <a:solidFill>
            <a:srgbClr val="4617DE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EFFF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0" name="Google Shape;430;p54"/>
          <p:cNvSpPr txBox="1"/>
          <p:nvPr/>
        </p:nvSpPr>
        <p:spPr>
          <a:xfrm>
            <a:off x="871352" y="1476675"/>
            <a:ext cx="9833700" cy="57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-441325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83838"/>
              </a:buClr>
              <a:buSzPts val="3350"/>
              <a:buFont typeface="Microsoft YaHei"/>
              <a:buAutoNum type="arabicPeriod"/>
            </a:pPr>
            <a:r>
              <a:rPr b="1" lang="en-US" sz="3350">
                <a:solidFill>
                  <a:srgbClr val="383838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DHS malnutrition and asset poverty data</a:t>
            </a:r>
            <a:endParaRPr b="1" sz="3350">
              <a:solidFill>
                <a:srgbClr val="383838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431" name="Google Shape;431;p54"/>
          <p:cNvSpPr txBox="1"/>
          <p:nvPr/>
        </p:nvSpPr>
        <p:spPr>
          <a:xfrm>
            <a:off x="751976" y="2249738"/>
            <a:ext cx="10941900" cy="424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-4064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●"/>
            </a:pPr>
            <a:r>
              <a:rPr b="1" lang="en-US" sz="2800"/>
              <a:t>Asset Poverty</a:t>
            </a:r>
            <a:r>
              <a:rPr lang="en-US" sz="2800"/>
              <a:t>: Households in the lowest wealth quintile, with an asset index score ≤ -0.9080 (FTF 2018).</a:t>
            </a:r>
            <a:endParaRPr sz="2800"/>
          </a:p>
          <a:p>
            <a:pPr indent="-4064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b="1" lang="en-US" sz="2800"/>
              <a:t>Child Stunting</a:t>
            </a:r>
            <a:r>
              <a:rPr lang="en-US" sz="2800"/>
              <a:t>: Children under 5 whose height-for-age is more than 2 standard deviations below the WHO median.</a:t>
            </a:r>
            <a:endParaRPr sz="2800"/>
          </a:p>
          <a:p>
            <a:pPr indent="-4064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b="1" lang="en-US" sz="2800"/>
              <a:t>Child Wasting</a:t>
            </a:r>
            <a:r>
              <a:rPr lang="en-US" sz="2800"/>
              <a:t>: Children under 5 whose weight-for-height is more than 2 standard deviations below the WHO median.</a:t>
            </a:r>
            <a:endParaRPr sz="2800"/>
          </a:p>
          <a:p>
            <a:pPr indent="-4064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b="1" lang="en-US" sz="2800"/>
              <a:t>Healthy Weight</a:t>
            </a:r>
            <a:r>
              <a:rPr lang="en-US" sz="2800"/>
              <a:t>: Children under 5 whose weight-for-height is within 2 standard deviations from the WHO median.</a:t>
            </a:r>
            <a:endParaRPr sz="2800"/>
          </a:p>
          <a:p>
            <a:pPr indent="-4064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b="1" lang="en-US" sz="2800"/>
              <a:t>Underweight Women</a:t>
            </a:r>
            <a:r>
              <a:rPr lang="en-US" sz="2800"/>
              <a:t>: Women aged 15-49 with a BMI less than 18.5.</a:t>
            </a:r>
            <a:endParaRPr sz="2800"/>
          </a:p>
          <a:p>
            <a:pPr indent="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436" name="Google Shape;436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1654" y="502466"/>
            <a:ext cx="1934776" cy="15311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37" name="Google Shape;437;p55"/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descr="Picture 7" id="438" name="Google Shape;438;p5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0148289" y="284959"/>
              <a:ext cx="1053632" cy="5206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cture 9" id="439" name="Google Shape;439;p5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0" name="Google Shape;440;p55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1" name="Google Shape;441;p55"/>
            <p:cNvPicPr preferRelativeResize="0"/>
            <p:nvPr/>
          </p:nvPicPr>
          <p:blipFill rotWithShape="1">
            <a:blip r:embed="rId7">
              <a:alphaModFix/>
            </a:blip>
            <a:srcRect b="19361" l="13940" r="13940" t="19367"/>
            <a:stretch/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42" name="Google Shape;442;p55"/>
          <p:cNvSpPr/>
          <p:nvPr/>
        </p:nvSpPr>
        <p:spPr>
          <a:xfrm>
            <a:off x="-2720" y="6663074"/>
            <a:ext cx="12215400" cy="243900"/>
          </a:xfrm>
          <a:prstGeom prst="rect">
            <a:avLst/>
          </a:prstGeom>
          <a:solidFill>
            <a:srgbClr val="4617DE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EFFF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3" name="Google Shape;443;p55"/>
          <p:cNvSpPr txBox="1"/>
          <p:nvPr/>
        </p:nvSpPr>
        <p:spPr>
          <a:xfrm>
            <a:off x="871352" y="1476675"/>
            <a:ext cx="9833700" cy="57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 sz="3350">
                <a:solidFill>
                  <a:srgbClr val="383838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2. Physical geography covariates</a:t>
            </a:r>
            <a:endParaRPr b="1" sz="3350">
              <a:solidFill>
                <a:srgbClr val="383838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444" name="Google Shape;444;p55"/>
          <p:cNvSpPr txBox="1"/>
          <p:nvPr/>
        </p:nvSpPr>
        <p:spPr>
          <a:xfrm>
            <a:off x="751976" y="2249738"/>
            <a:ext cx="10941900" cy="424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-4064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●"/>
            </a:pPr>
            <a:r>
              <a:rPr b="1" lang="en-US" sz="2800"/>
              <a:t>Travel time to nearest city</a:t>
            </a:r>
            <a:r>
              <a:rPr lang="en-US" sz="2800"/>
              <a:t> (population 500,000+), based on IFPRI’s global market accessibility models.</a:t>
            </a:r>
            <a:endParaRPr sz="2800"/>
          </a:p>
          <a:p>
            <a:pPr indent="-4064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b="1" lang="en-US" sz="2800"/>
              <a:t>Percent tree cover</a:t>
            </a:r>
            <a:r>
              <a:rPr lang="en-US" sz="2800"/>
              <a:t> at 1 km resolution, produced by [28].</a:t>
            </a:r>
            <a:endParaRPr sz="2800"/>
          </a:p>
          <a:p>
            <a:pPr indent="-4064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b="1" lang="en-US" sz="2800"/>
              <a:t>Pasture coverage</a:t>
            </a:r>
            <a:r>
              <a:rPr lang="en-US" sz="2800"/>
              <a:t> from Ramankutty et al.’s data (2000), at ~10 km resolution.</a:t>
            </a:r>
            <a:endParaRPr sz="2800"/>
          </a:p>
          <a:p>
            <a:pPr indent="-4064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b="1" lang="en-US" sz="2800"/>
              <a:t>Altitude</a:t>
            </a:r>
            <a:r>
              <a:rPr lang="en-US" sz="2800"/>
              <a:t> data from NASA’s Shuttle Radar Topography Mission.</a:t>
            </a:r>
            <a:endParaRPr sz="2800"/>
          </a:p>
          <a:p>
            <a:pPr indent="-4064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b="1" lang="en-US" sz="2800"/>
              <a:t>Slope</a:t>
            </a:r>
            <a:r>
              <a:rPr lang="en-US" sz="2800"/>
              <a:t> data, calculated by IFPRI as the gradient steepness.</a:t>
            </a:r>
            <a:endParaRPr sz="2800"/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28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449" name="Google Shape;449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1654" y="502466"/>
            <a:ext cx="1934776" cy="15311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0" name="Google Shape;450;p56"/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descr="Picture 7" id="451" name="Google Shape;451;p5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0148289" y="284959"/>
              <a:ext cx="1053632" cy="5206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cture 9" id="452" name="Google Shape;452;p5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3" name="Google Shape;453;p56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4" name="Google Shape;454;p56"/>
            <p:cNvPicPr preferRelativeResize="0"/>
            <p:nvPr/>
          </p:nvPicPr>
          <p:blipFill rotWithShape="1">
            <a:blip r:embed="rId7">
              <a:alphaModFix/>
            </a:blip>
            <a:srcRect b="19361" l="13940" r="13940" t="19367"/>
            <a:stretch/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55" name="Google Shape;455;p56"/>
          <p:cNvSpPr/>
          <p:nvPr/>
        </p:nvSpPr>
        <p:spPr>
          <a:xfrm>
            <a:off x="-2720" y="6663074"/>
            <a:ext cx="12215400" cy="243900"/>
          </a:xfrm>
          <a:prstGeom prst="rect">
            <a:avLst/>
          </a:prstGeom>
          <a:solidFill>
            <a:srgbClr val="4617DE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EFFF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6" name="Google Shape;456;p56"/>
          <p:cNvSpPr txBox="1"/>
          <p:nvPr/>
        </p:nvSpPr>
        <p:spPr>
          <a:xfrm>
            <a:off x="871352" y="1476675"/>
            <a:ext cx="9833700" cy="57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 sz="3350">
                <a:solidFill>
                  <a:srgbClr val="383838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Other data</a:t>
            </a:r>
            <a:endParaRPr b="1" sz="3350">
              <a:solidFill>
                <a:srgbClr val="383838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457" name="Google Shape;457;p56"/>
          <p:cNvSpPr txBox="1"/>
          <p:nvPr/>
        </p:nvSpPr>
        <p:spPr>
          <a:xfrm>
            <a:off x="751976" y="2249738"/>
            <a:ext cx="10941900" cy="424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800"/>
              <a:t>3. Food price data</a:t>
            </a:r>
            <a:endParaRPr sz="2800"/>
          </a:p>
          <a:p>
            <a:pPr indent="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800"/>
              <a:t>4. Solar-induced chlorophyll fluorescence data (</a:t>
            </a:r>
            <a:r>
              <a:rPr b="1" lang="en-US" sz="2800"/>
              <a:t>SIF</a:t>
            </a:r>
            <a:r>
              <a:rPr lang="en-US" sz="2800"/>
              <a:t>)</a:t>
            </a:r>
            <a:endParaRPr sz="2800"/>
          </a:p>
          <a:p>
            <a:pPr indent="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800"/>
              <a:t>5. Land surface temperature data</a:t>
            </a:r>
            <a:endParaRPr sz="2800"/>
          </a:p>
          <a:p>
            <a:pPr indent="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800"/>
              <a:t>6. Precipitation data (</a:t>
            </a:r>
            <a:r>
              <a:rPr b="1" lang="en-US" sz="2800"/>
              <a:t>CHIRPS</a:t>
            </a:r>
            <a:r>
              <a:rPr lang="en-US" sz="2800"/>
              <a:t>)</a:t>
            </a:r>
            <a:endParaRPr b="1" sz="2800"/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28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462" name="Google Shape;462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1654" y="502466"/>
            <a:ext cx="1934776" cy="15311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63" name="Google Shape;463;p57"/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descr="Picture 7" id="464" name="Google Shape;464;p5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cture 9" id="465" name="Google Shape;465;p5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6" name="Google Shape;466;p57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7" name="Google Shape;467;p57"/>
            <p:cNvPicPr preferRelativeResize="0"/>
            <p:nvPr/>
          </p:nvPicPr>
          <p:blipFill rotWithShape="1">
            <a:blip r:embed="rId7">
              <a:alphaModFix/>
            </a:blip>
            <a:srcRect b="19365" l="13941" r="13941" t="19365"/>
            <a:stretch/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68" name="Google Shape;468;p57"/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EFFF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9" name="Google Shape;469;p57"/>
          <p:cNvSpPr txBox="1"/>
          <p:nvPr/>
        </p:nvSpPr>
        <p:spPr>
          <a:xfrm>
            <a:off x="871350" y="1139517"/>
            <a:ext cx="11349900" cy="91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3838"/>
              </a:buClr>
              <a:buSzPts val="3350"/>
              <a:buFont typeface="Microsoft YaHei"/>
              <a:buNone/>
            </a:pPr>
            <a:r>
              <a:rPr b="1" i="0" lang="en-US" sz="3350" u="none" cap="none" strike="noStrike">
                <a:solidFill>
                  <a:srgbClr val="383838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Exploratory Data Analysis and Feature Engineering</a:t>
            </a:r>
            <a:endParaRPr b="1" sz="3350">
              <a:solidFill>
                <a:srgbClr val="383838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470" name="Google Shape;470;p57"/>
          <p:cNvSpPr txBox="1"/>
          <p:nvPr/>
        </p:nvSpPr>
        <p:spPr>
          <a:xfrm>
            <a:off x="751976" y="2249738"/>
            <a:ext cx="10941900" cy="424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-4064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AutoNum type="arabicPeriod"/>
            </a:pPr>
            <a:r>
              <a:rPr lang="en-US" sz="2800"/>
              <a:t>Handled missing values.</a:t>
            </a:r>
            <a:endParaRPr sz="2800"/>
          </a:p>
          <a:p>
            <a:pPr indent="-4064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en-US" sz="2800"/>
              <a:t>Handled zero values using </a:t>
            </a:r>
            <a:r>
              <a:rPr b="1" lang="en-US" sz="2800"/>
              <a:t>KNN </a:t>
            </a:r>
            <a:r>
              <a:rPr b="1" lang="en-US" sz="2800"/>
              <a:t>imputation</a:t>
            </a:r>
            <a:r>
              <a:rPr lang="en-US" sz="2800"/>
              <a:t>.</a:t>
            </a:r>
            <a:endParaRPr sz="2800"/>
          </a:p>
          <a:p>
            <a:pPr indent="-4064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en-US" sz="2800"/>
              <a:t>Visualized data distributions to understand patterns.</a:t>
            </a:r>
            <a:endParaRPr sz="2800"/>
          </a:p>
          <a:p>
            <a:pPr indent="-4064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en-US" sz="2800"/>
              <a:t>Applied transformations and checked correlations to select important features.</a:t>
            </a:r>
            <a:endParaRPr sz="2800"/>
          </a:p>
          <a:p>
            <a:pPr indent="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475" name="Google Shape;475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1654" y="502466"/>
            <a:ext cx="1934776" cy="15311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6" name="Google Shape;476;p58"/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descr="Picture 7" id="477" name="Google Shape;477;p5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0148289" y="284959"/>
              <a:ext cx="1053632" cy="5206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cture 9" id="478" name="Google Shape;478;p5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9" name="Google Shape;479;p58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0" name="Google Shape;480;p58"/>
            <p:cNvPicPr preferRelativeResize="0"/>
            <p:nvPr/>
          </p:nvPicPr>
          <p:blipFill rotWithShape="1">
            <a:blip r:embed="rId7">
              <a:alphaModFix/>
            </a:blip>
            <a:srcRect b="19361" l="13940" r="13940" t="19367"/>
            <a:stretch/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81" name="Google Shape;481;p58"/>
          <p:cNvSpPr/>
          <p:nvPr/>
        </p:nvSpPr>
        <p:spPr>
          <a:xfrm>
            <a:off x="-2720" y="6663074"/>
            <a:ext cx="12215400" cy="243900"/>
          </a:xfrm>
          <a:prstGeom prst="rect">
            <a:avLst/>
          </a:prstGeom>
          <a:solidFill>
            <a:srgbClr val="4617DE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EFFF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2" name="Google Shape;482;p58"/>
          <p:cNvSpPr txBox="1"/>
          <p:nvPr/>
        </p:nvSpPr>
        <p:spPr>
          <a:xfrm>
            <a:off x="871350" y="1139525"/>
            <a:ext cx="9980100" cy="91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-441325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83838"/>
              </a:buClr>
              <a:buSzPts val="3350"/>
              <a:buFont typeface="Microsoft YaHei"/>
              <a:buAutoNum type="arabicPeriod"/>
            </a:pPr>
            <a:r>
              <a:rPr b="1" lang="en-US" sz="3350">
                <a:solidFill>
                  <a:srgbClr val="383838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Handled missing values</a:t>
            </a:r>
            <a:endParaRPr b="1" sz="3350">
              <a:solidFill>
                <a:srgbClr val="383838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483" name="Google Shape;483;p58"/>
          <p:cNvSpPr txBox="1"/>
          <p:nvPr/>
        </p:nvSpPr>
        <p:spPr>
          <a:xfrm>
            <a:off x="751976" y="2249738"/>
            <a:ext cx="10941900" cy="424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</p:txBody>
      </p:sp>
      <p:pic>
        <p:nvPicPr>
          <p:cNvPr id="484" name="Google Shape;484;p5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70225" y="2056619"/>
            <a:ext cx="11451550" cy="45117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489" name="Google Shape;489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1654" y="502466"/>
            <a:ext cx="1934776" cy="15311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0" name="Google Shape;490;p59"/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descr="Picture 7" id="491" name="Google Shape;491;p5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0148289" y="284959"/>
              <a:ext cx="1053632" cy="5206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cture 9" id="492" name="Google Shape;492;p5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3" name="Google Shape;493;p59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4" name="Google Shape;494;p59"/>
            <p:cNvPicPr preferRelativeResize="0"/>
            <p:nvPr/>
          </p:nvPicPr>
          <p:blipFill rotWithShape="1">
            <a:blip r:embed="rId7">
              <a:alphaModFix/>
            </a:blip>
            <a:srcRect b="19361" l="13940" r="13940" t="19367"/>
            <a:stretch/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95" name="Google Shape;495;p59"/>
          <p:cNvSpPr/>
          <p:nvPr/>
        </p:nvSpPr>
        <p:spPr>
          <a:xfrm>
            <a:off x="-2720" y="6663074"/>
            <a:ext cx="12215400" cy="243900"/>
          </a:xfrm>
          <a:prstGeom prst="rect">
            <a:avLst/>
          </a:prstGeom>
          <a:solidFill>
            <a:srgbClr val="4617DE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EFFF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6" name="Google Shape;496;p59"/>
          <p:cNvSpPr txBox="1"/>
          <p:nvPr/>
        </p:nvSpPr>
        <p:spPr>
          <a:xfrm>
            <a:off x="871350" y="1139525"/>
            <a:ext cx="9980100" cy="91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-441325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83838"/>
              </a:buClr>
              <a:buSzPts val="3350"/>
              <a:buFont typeface="Microsoft YaHei"/>
              <a:buAutoNum type="arabicPeriod"/>
            </a:pPr>
            <a:r>
              <a:rPr b="1" lang="en-US" sz="3350">
                <a:solidFill>
                  <a:srgbClr val="383838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Handled missing values</a:t>
            </a:r>
            <a:endParaRPr b="1" sz="3350">
              <a:solidFill>
                <a:srgbClr val="383838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497" name="Google Shape;497;p59"/>
          <p:cNvSpPr txBox="1"/>
          <p:nvPr/>
        </p:nvSpPr>
        <p:spPr>
          <a:xfrm>
            <a:off x="751976" y="2249738"/>
            <a:ext cx="10941900" cy="424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</p:txBody>
      </p:sp>
      <p:pic>
        <p:nvPicPr>
          <p:cNvPr id="498" name="Google Shape;498;p5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80525" y="1938675"/>
            <a:ext cx="10048875" cy="472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503" name="Google Shape;503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1654" y="502466"/>
            <a:ext cx="1934776" cy="15311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4" name="Google Shape;504;p60"/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descr="Picture 7" id="505" name="Google Shape;505;p6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0148289" y="284959"/>
              <a:ext cx="1053632" cy="5206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cture 9" id="506" name="Google Shape;506;p6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7" name="Google Shape;507;p60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8" name="Google Shape;508;p60"/>
            <p:cNvPicPr preferRelativeResize="0"/>
            <p:nvPr/>
          </p:nvPicPr>
          <p:blipFill rotWithShape="1">
            <a:blip r:embed="rId7">
              <a:alphaModFix/>
            </a:blip>
            <a:srcRect b="19361" l="13940" r="13940" t="19367"/>
            <a:stretch/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09" name="Google Shape;509;p60"/>
          <p:cNvSpPr/>
          <p:nvPr/>
        </p:nvSpPr>
        <p:spPr>
          <a:xfrm>
            <a:off x="-2720" y="6663074"/>
            <a:ext cx="12215400" cy="243900"/>
          </a:xfrm>
          <a:prstGeom prst="rect">
            <a:avLst/>
          </a:prstGeom>
          <a:solidFill>
            <a:srgbClr val="4617DE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EFFF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0" name="Google Shape;510;p60"/>
          <p:cNvSpPr txBox="1"/>
          <p:nvPr/>
        </p:nvSpPr>
        <p:spPr>
          <a:xfrm>
            <a:off x="871350" y="1139525"/>
            <a:ext cx="9980100" cy="91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 sz="3350">
                <a:solidFill>
                  <a:srgbClr val="383838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2. </a:t>
            </a:r>
            <a:r>
              <a:rPr b="1" lang="en-US" sz="3350">
                <a:solidFill>
                  <a:srgbClr val="383838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Handled zero values using KNN imputation</a:t>
            </a:r>
            <a:endParaRPr b="1" sz="3350">
              <a:solidFill>
                <a:srgbClr val="383838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511" name="Google Shape;511;p60"/>
          <p:cNvSpPr txBox="1"/>
          <p:nvPr/>
        </p:nvSpPr>
        <p:spPr>
          <a:xfrm>
            <a:off x="751976" y="2249738"/>
            <a:ext cx="10941900" cy="424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</p:txBody>
      </p:sp>
      <p:pic>
        <p:nvPicPr>
          <p:cNvPr id="512" name="Google Shape;512;p6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634475" y="2056625"/>
            <a:ext cx="6733876" cy="4606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517" name="Google Shape;517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1654" y="502466"/>
            <a:ext cx="1934776" cy="15311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18" name="Google Shape;518;p61"/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descr="Picture 7" id="519" name="Google Shape;519;p6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0148289" y="284959"/>
              <a:ext cx="1053632" cy="5206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cture 9" id="520" name="Google Shape;520;p6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1" name="Google Shape;521;p61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2" name="Google Shape;522;p61"/>
            <p:cNvPicPr preferRelativeResize="0"/>
            <p:nvPr/>
          </p:nvPicPr>
          <p:blipFill rotWithShape="1">
            <a:blip r:embed="rId7">
              <a:alphaModFix/>
            </a:blip>
            <a:srcRect b="19361" l="13940" r="13940" t="19367"/>
            <a:stretch/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23" name="Google Shape;523;p61"/>
          <p:cNvSpPr/>
          <p:nvPr/>
        </p:nvSpPr>
        <p:spPr>
          <a:xfrm>
            <a:off x="-2720" y="6663074"/>
            <a:ext cx="12215400" cy="243900"/>
          </a:xfrm>
          <a:prstGeom prst="rect">
            <a:avLst/>
          </a:prstGeom>
          <a:solidFill>
            <a:srgbClr val="4617DE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EFFF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4" name="Google Shape;524;p61"/>
          <p:cNvSpPr txBox="1"/>
          <p:nvPr/>
        </p:nvSpPr>
        <p:spPr>
          <a:xfrm>
            <a:off x="871350" y="1139525"/>
            <a:ext cx="9980100" cy="91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 sz="3350">
                <a:solidFill>
                  <a:srgbClr val="383838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2. Handled zero values using KNN imputation</a:t>
            </a:r>
            <a:endParaRPr b="1" sz="3350">
              <a:solidFill>
                <a:srgbClr val="383838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525" name="Google Shape;525;p61"/>
          <p:cNvSpPr txBox="1"/>
          <p:nvPr/>
        </p:nvSpPr>
        <p:spPr>
          <a:xfrm>
            <a:off x="751976" y="2249738"/>
            <a:ext cx="10941900" cy="424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</p:txBody>
      </p:sp>
      <p:pic>
        <p:nvPicPr>
          <p:cNvPr id="526" name="Google Shape;526;p6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948100" y="2056625"/>
            <a:ext cx="6418926" cy="447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erson sitting at a desk using a computer&#10;&#10;Description automatically generated" id="289" name="Google Shape;289;p44"/>
          <p:cNvPicPr preferRelativeResize="0"/>
          <p:nvPr/>
        </p:nvPicPr>
        <p:blipFill rotWithShape="1">
          <a:blip r:embed="rId3">
            <a:alphaModFix/>
          </a:blip>
          <a:srcRect b="35700" l="28" r="5881" t="125"/>
          <a:stretch/>
        </p:blipFill>
        <p:spPr>
          <a:xfrm>
            <a:off x="-2985" y="1339747"/>
            <a:ext cx="12225969" cy="5533684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44"/>
          <p:cNvSpPr/>
          <p:nvPr/>
        </p:nvSpPr>
        <p:spPr>
          <a:xfrm>
            <a:off x="-11767" y="1339747"/>
            <a:ext cx="12203767" cy="5535101"/>
          </a:xfrm>
          <a:prstGeom prst="rect">
            <a:avLst/>
          </a:prstGeom>
          <a:solidFill>
            <a:srgbClr val="4617DE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EFFF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icture 7" id="291" name="Google Shape;291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091332" y="387946"/>
            <a:ext cx="1172345" cy="5725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9" id="292" name="Google Shape;292;p4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970126" y="295810"/>
            <a:ext cx="959441" cy="73378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sted-movie.png" id="293" name="Google Shape;293;p4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474078" y="103953"/>
            <a:ext cx="526003" cy="106532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sted-movie.png" id="294" name="Google Shape;294;p44"/>
          <p:cNvPicPr preferRelativeResize="0"/>
          <p:nvPr/>
        </p:nvPicPr>
        <p:blipFill rotWithShape="1">
          <a:blip r:embed="rId7">
            <a:alphaModFix/>
          </a:blip>
          <a:srcRect b="19365" l="13941" r="13941" t="19365"/>
          <a:stretch/>
        </p:blipFill>
        <p:spPr>
          <a:xfrm>
            <a:off x="7968564" y="251012"/>
            <a:ext cx="907559" cy="77103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95" name="Google Shape;295;p44"/>
          <p:cNvPicPr preferRelativeResize="0"/>
          <p:nvPr/>
        </p:nvPicPr>
        <p:blipFill rotWithShape="1">
          <a:blip r:embed="rId8">
            <a:alphaModFix/>
          </a:blip>
          <a:srcRect b="33964" l="1000" r="13538" t="0"/>
          <a:stretch/>
        </p:blipFill>
        <p:spPr>
          <a:xfrm>
            <a:off x="10008652" y="5282070"/>
            <a:ext cx="2250548" cy="1597284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44"/>
          <p:cNvSpPr txBox="1"/>
          <p:nvPr/>
        </p:nvSpPr>
        <p:spPr>
          <a:xfrm>
            <a:off x="538928" y="1734206"/>
            <a:ext cx="6111607" cy="6617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Font typeface="Microsoft YaHei"/>
              <a:buNone/>
            </a:pPr>
            <a:r>
              <a:rPr b="1" i="0" lang="en-US" sz="3700" u="none" cap="none" strike="noStrike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How to use this template</a:t>
            </a:r>
            <a:endParaRPr/>
          </a:p>
        </p:txBody>
      </p:sp>
      <p:sp>
        <p:nvSpPr>
          <p:cNvPr id="297" name="Google Shape;297;p44"/>
          <p:cNvSpPr txBox="1"/>
          <p:nvPr>
            <p:ph idx="1" type="body"/>
          </p:nvPr>
        </p:nvSpPr>
        <p:spPr>
          <a:xfrm>
            <a:off x="737988" y="2410823"/>
            <a:ext cx="8763411" cy="44477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-11430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•"/>
            </a:pPr>
            <a:r>
              <a:rPr b="0" i="0" lang="en-US" sz="1800" u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Download the file.</a:t>
            </a:r>
            <a:endParaRPr b="0" i="0" sz="2000">
              <a:solidFill>
                <a:srgbClr val="FEFFF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430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•"/>
            </a:pPr>
            <a:r>
              <a:rPr b="0" i="0" lang="en-US" sz="1800" u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Change the name into "Name_Surname_Groupnumber_</a:t>
            </a:r>
            <a:r>
              <a:rPr lang="en-US" sz="1800">
                <a:latin typeface="Arial"/>
                <a:ea typeface="Arial"/>
                <a:cs typeface="Arial"/>
                <a:sym typeface="Arial"/>
              </a:rPr>
              <a:t>Final</a:t>
            </a:r>
            <a:r>
              <a:rPr b="0" i="0" lang="en-US" sz="1800" u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_Presentation"</a:t>
            </a:r>
            <a:r>
              <a:rPr b="0" i="0" lang="en-US" sz="1800">
                <a:solidFill>
                  <a:srgbClr val="FEFFFE"/>
                </a:solidFill>
                <a:latin typeface="Arial"/>
                <a:ea typeface="Arial"/>
                <a:cs typeface="Arial"/>
                <a:sym typeface="Arial"/>
              </a:rPr>
              <a:t>​.</a:t>
            </a:r>
            <a:endParaRPr b="0" i="0" sz="2000">
              <a:solidFill>
                <a:srgbClr val="FEFFF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430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•"/>
            </a:pPr>
            <a:r>
              <a:rPr b="0" i="0" lang="en-US" sz="1800" u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Do not move the text boxes, keep your text and visuals inside the boxes</a:t>
            </a:r>
            <a:r>
              <a:rPr b="0" i="0" lang="en-US" sz="1800">
                <a:solidFill>
                  <a:srgbClr val="FEFFFE"/>
                </a:solidFill>
                <a:latin typeface="Arial"/>
                <a:ea typeface="Arial"/>
                <a:cs typeface="Arial"/>
                <a:sym typeface="Arial"/>
              </a:rPr>
              <a:t>​.</a:t>
            </a:r>
            <a:endParaRPr b="0" i="0" sz="2000">
              <a:solidFill>
                <a:srgbClr val="FEFFF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430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•"/>
            </a:pPr>
            <a:r>
              <a:rPr b="0" i="0" lang="en-US" sz="1800" u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Do not change the colors and font type</a:t>
            </a:r>
            <a:r>
              <a:rPr b="0" i="0" lang="en-US" sz="1800">
                <a:solidFill>
                  <a:srgbClr val="FEFFFE"/>
                </a:solidFill>
                <a:latin typeface="Arial"/>
                <a:ea typeface="Arial"/>
                <a:cs typeface="Arial"/>
                <a:sym typeface="Arial"/>
              </a:rPr>
              <a:t>​.</a:t>
            </a:r>
            <a:endParaRPr b="0" i="0" sz="2000">
              <a:solidFill>
                <a:srgbClr val="FEFFF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430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•"/>
            </a:pPr>
            <a:r>
              <a:rPr b="0" i="0" lang="en-US" sz="1800" u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If you need to change the font size make it consistent and don't use different sizes in one page (biggest 28, smallest 20). Titles always should be 33,5.</a:t>
            </a:r>
            <a:endParaRPr b="0" i="0" sz="2000">
              <a:solidFill>
                <a:srgbClr val="FEFFF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430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•"/>
            </a:pPr>
            <a:r>
              <a:rPr b="0" i="0" lang="en-US" sz="1800" u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You can duplicate a page if you need more than one pages</a:t>
            </a:r>
            <a:r>
              <a:rPr b="0" i="0" lang="en-US" sz="1800">
                <a:solidFill>
                  <a:srgbClr val="FEFFFE"/>
                </a:solidFill>
                <a:latin typeface="Arial"/>
                <a:ea typeface="Arial"/>
                <a:cs typeface="Arial"/>
                <a:sym typeface="Arial"/>
              </a:rPr>
              <a:t>​.</a:t>
            </a:r>
            <a:endParaRPr b="0" i="0" sz="2000">
              <a:solidFill>
                <a:srgbClr val="FEFFF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430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•"/>
            </a:pPr>
            <a:r>
              <a:rPr b="0" i="0" lang="en-US" sz="1800" u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Add high quality pictures and their sources. Keep it inside the boxes.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</a:pPr>
            <a:r>
              <a:t/>
            </a:r>
            <a:endParaRPr b="0" i="0" sz="2000">
              <a:solidFill>
                <a:srgbClr val="FEFFF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</a:pPr>
            <a:r>
              <a:t/>
            </a:r>
            <a:endParaRPr sz="1600">
              <a:solidFill>
                <a:srgbClr val="FEFFF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" name="Google Shape;298;p44"/>
          <p:cNvSpPr txBox="1"/>
          <p:nvPr/>
        </p:nvSpPr>
        <p:spPr>
          <a:xfrm>
            <a:off x="538928" y="251012"/>
            <a:ext cx="6111607" cy="12003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FF0000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Remove this page before uploading the presentation to your presentation</a:t>
            </a:r>
            <a:r>
              <a:rPr b="0" i="0" lang="en-US" sz="1800" u="none" cap="none" strike="noStrike">
                <a:solidFill>
                  <a:srgbClr val="FFFFFF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!</a:t>
            </a:r>
            <a:endParaRPr b="0" i="0" sz="1800" u="none" cap="none" strike="noStrike">
              <a:solidFill>
                <a:srgbClr val="FEFFFE"/>
              </a:solidFill>
              <a:highlight>
                <a:srgbClr val="FFFF00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EFFF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531" name="Google Shape;531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1654" y="502466"/>
            <a:ext cx="1934776" cy="15311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32" name="Google Shape;532;p62"/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descr="Picture 7" id="533" name="Google Shape;533;p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0148289" y="284959"/>
              <a:ext cx="1053632" cy="5206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cture 9" id="534" name="Google Shape;534;p6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5" name="Google Shape;535;p62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6" name="Google Shape;536;p62"/>
            <p:cNvPicPr preferRelativeResize="0"/>
            <p:nvPr/>
          </p:nvPicPr>
          <p:blipFill rotWithShape="1">
            <a:blip r:embed="rId7">
              <a:alphaModFix/>
            </a:blip>
            <a:srcRect b="19361" l="13940" r="13940" t="19367"/>
            <a:stretch/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37" name="Google Shape;537;p62"/>
          <p:cNvSpPr/>
          <p:nvPr/>
        </p:nvSpPr>
        <p:spPr>
          <a:xfrm>
            <a:off x="-2720" y="6663074"/>
            <a:ext cx="12215400" cy="243900"/>
          </a:xfrm>
          <a:prstGeom prst="rect">
            <a:avLst/>
          </a:prstGeom>
          <a:solidFill>
            <a:srgbClr val="4617DE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EFFF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8" name="Google Shape;538;p62"/>
          <p:cNvSpPr txBox="1"/>
          <p:nvPr/>
        </p:nvSpPr>
        <p:spPr>
          <a:xfrm>
            <a:off x="871350" y="1139525"/>
            <a:ext cx="9980100" cy="91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 sz="3350">
                <a:solidFill>
                  <a:srgbClr val="383838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3. </a:t>
            </a:r>
            <a:r>
              <a:rPr b="1" lang="en-US" sz="3350">
                <a:solidFill>
                  <a:srgbClr val="383838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Visualized data distributions to understand patterns</a:t>
            </a:r>
            <a:endParaRPr b="1" sz="3350">
              <a:solidFill>
                <a:srgbClr val="383838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539" name="Google Shape;539;p62"/>
          <p:cNvSpPr txBox="1"/>
          <p:nvPr/>
        </p:nvSpPr>
        <p:spPr>
          <a:xfrm>
            <a:off x="751976" y="2249738"/>
            <a:ext cx="10941900" cy="424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</p:txBody>
      </p:sp>
      <p:pic>
        <p:nvPicPr>
          <p:cNvPr id="540" name="Google Shape;540;p6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633775" y="2056625"/>
            <a:ext cx="4924425" cy="453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545" name="Google Shape;545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1654" y="502466"/>
            <a:ext cx="1934776" cy="15311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46" name="Google Shape;546;p63"/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descr="Picture 7" id="547" name="Google Shape;547;p6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0148289" y="284959"/>
              <a:ext cx="1053632" cy="5206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cture 9" id="548" name="Google Shape;548;p6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9" name="Google Shape;549;p63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0" name="Google Shape;550;p63"/>
            <p:cNvPicPr preferRelativeResize="0"/>
            <p:nvPr/>
          </p:nvPicPr>
          <p:blipFill rotWithShape="1">
            <a:blip r:embed="rId7">
              <a:alphaModFix/>
            </a:blip>
            <a:srcRect b="19361" l="13940" r="13940" t="19367"/>
            <a:stretch/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51" name="Google Shape;551;p63"/>
          <p:cNvSpPr/>
          <p:nvPr/>
        </p:nvSpPr>
        <p:spPr>
          <a:xfrm>
            <a:off x="-2720" y="6663074"/>
            <a:ext cx="12215400" cy="243900"/>
          </a:xfrm>
          <a:prstGeom prst="rect">
            <a:avLst/>
          </a:prstGeom>
          <a:solidFill>
            <a:srgbClr val="4617DE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EFFF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2" name="Google Shape;552;p63"/>
          <p:cNvSpPr txBox="1"/>
          <p:nvPr/>
        </p:nvSpPr>
        <p:spPr>
          <a:xfrm>
            <a:off x="871350" y="1139525"/>
            <a:ext cx="9980100" cy="91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 sz="3350">
                <a:solidFill>
                  <a:srgbClr val="383838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3. </a:t>
            </a:r>
            <a:r>
              <a:rPr b="1" lang="en-US" sz="3350">
                <a:solidFill>
                  <a:srgbClr val="383838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Visualized data distributions to understand patterns</a:t>
            </a:r>
            <a:endParaRPr b="1" sz="3350">
              <a:solidFill>
                <a:srgbClr val="383838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553" name="Google Shape;553;p63"/>
          <p:cNvSpPr txBox="1"/>
          <p:nvPr/>
        </p:nvSpPr>
        <p:spPr>
          <a:xfrm>
            <a:off x="751976" y="2249738"/>
            <a:ext cx="10941900" cy="424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</p:txBody>
      </p:sp>
      <p:pic>
        <p:nvPicPr>
          <p:cNvPr id="554" name="Google Shape;554;p6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198506" y="2056625"/>
            <a:ext cx="5875794" cy="4442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559" name="Google Shape;559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1654" y="502466"/>
            <a:ext cx="1934776" cy="15311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60" name="Google Shape;560;p64"/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descr="Picture 7" id="561" name="Google Shape;561;p6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0148289" y="284959"/>
              <a:ext cx="1053632" cy="5206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cture 9" id="562" name="Google Shape;562;p6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3" name="Google Shape;563;p64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4" name="Google Shape;564;p64"/>
            <p:cNvPicPr preferRelativeResize="0"/>
            <p:nvPr/>
          </p:nvPicPr>
          <p:blipFill rotWithShape="1">
            <a:blip r:embed="rId7">
              <a:alphaModFix/>
            </a:blip>
            <a:srcRect b="19361" l="13940" r="13940" t="19367"/>
            <a:stretch/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65" name="Google Shape;565;p64"/>
          <p:cNvSpPr/>
          <p:nvPr/>
        </p:nvSpPr>
        <p:spPr>
          <a:xfrm>
            <a:off x="-2720" y="6663074"/>
            <a:ext cx="12215400" cy="243900"/>
          </a:xfrm>
          <a:prstGeom prst="rect">
            <a:avLst/>
          </a:prstGeom>
          <a:solidFill>
            <a:srgbClr val="4617DE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EFFF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6" name="Google Shape;566;p64"/>
          <p:cNvSpPr txBox="1"/>
          <p:nvPr/>
        </p:nvSpPr>
        <p:spPr>
          <a:xfrm>
            <a:off x="871350" y="1139525"/>
            <a:ext cx="9980100" cy="91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 sz="3350">
                <a:solidFill>
                  <a:srgbClr val="383838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4. </a:t>
            </a:r>
            <a:r>
              <a:rPr b="1" lang="en-US" sz="3350">
                <a:solidFill>
                  <a:srgbClr val="383838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Applied transformations and checked correlations to select important features</a:t>
            </a:r>
            <a:endParaRPr b="1" sz="3350">
              <a:solidFill>
                <a:srgbClr val="383838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567" name="Google Shape;567;p64"/>
          <p:cNvSpPr txBox="1"/>
          <p:nvPr/>
        </p:nvSpPr>
        <p:spPr>
          <a:xfrm>
            <a:off x="751976" y="2249738"/>
            <a:ext cx="10941900" cy="424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</p:txBody>
      </p:sp>
      <p:pic>
        <p:nvPicPr>
          <p:cNvPr id="568" name="Google Shape;568;p6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801750" y="2188150"/>
            <a:ext cx="7192524" cy="447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573" name="Google Shape;573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1654" y="502466"/>
            <a:ext cx="1934776" cy="15311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74" name="Google Shape;574;p65"/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descr="Picture 7" id="575" name="Google Shape;575;p6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0148289" y="284959"/>
              <a:ext cx="1053632" cy="5206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cture 9" id="576" name="Google Shape;576;p6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7" name="Google Shape;577;p65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8" name="Google Shape;578;p65"/>
            <p:cNvPicPr preferRelativeResize="0"/>
            <p:nvPr/>
          </p:nvPicPr>
          <p:blipFill rotWithShape="1">
            <a:blip r:embed="rId7">
              <a:alphaModFix/>
            </a:blip>
            <a:srcRect b="19361" l="13940" r="13940" t="19367"/>
            <a:stretch/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79" name="Google Shape;579;p65"/>
          <p:cNvSpPr/>
          <p:nvPr/>
        </p:nvSpPr>
        <p:spPr>
          <a:xfrm>
            <a:off x="-2720" y="6663074"/>
            <a:ext cx="12215400" cy="243900"/>
          </a:xfrm>
          <a:prstGeom prst="rect">
            <a:avLst/>
          </a:prstGeom>
          <a:solidFill>
            <a:srgbClr val="4617DE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EFFF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0" name="Google Shape;580;p65"/>
          <p:cNvSpPr txBox="1"/>
          <p:nvPr/>
        </p:nvSpPr>
        <p:spPr>
          <a:xfrm>
            <a:off x="871350" y="1139525"/>
            <a:ext cx="9980100" cy="91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 sz="3350">
                <a:solidFill>
                  <a:srgbClr val="383838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4. Applied transformations and checked correlations to select important features</a:t>
            </a:r>
            <a:endParaRPr b="1" sz="3350">
              <a:solidFill>
                <a:srgbClr val="383838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581" name="Google Shape;581;p65"/>
          <p:cNvSpPr txBox="1"/>
          <p:nvPr/>
        </p:nvSpPr>
        <p:spPr>
          <a:xfrm>
            <a:off x="751976" y="2249738"/>
            <a:ext cx="10941900" cy="424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</p:txBody>
      </p:sp>
      <p:pic>
        <p:nvPicPr>
          <p:cNvPr id="582" name="Google Shape;582;p6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396425" y="2197675"/>
            <a:ext cx="7054225" cy="432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587" name="Google Shape;587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1654" y="502466"/>
            <a:ext cx="1934776" cy="15311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8" name="Google Shape;588;p66"/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descr="Picture 7" id="589" name="Google Shape;589;p6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0148289" y="284959"/>
              <a:ext cx="1053632" cy="5206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cture 9" id="590" name="Google Shape;590;p6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1" name="Google Shape;591;p66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2" name="Google Shape;592;p66"/>
            <p:cNvPicPr preferRelativeResize="0"/>
            <p:nvPr/>
          </p:nvPicPr>
          <p:blipFill rotWithShape="1">
            <a:blip r:embed="rId7">
              <a:alphaModFix/>
            </a:blip>
            <a:srcRect b="19361" l="13940" r="13940" t="19367"/>
            <a:stretch/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93" name="Google Shape;593;p66"/>
          <p:cNvSpPr/>
          <p:nvPr/>
        </p:nvSpPr>
        <p:spPr>
          <a:xfrm>
            <a:off x="-2720" y="6663074"/>
            <a:ext cx="12215400" cy="243900"/>
          </a:xfrm>
          <a:prstGeom prst="rect">
            <a:avLst/>
          </a:prstGeom>
          <a:solidFill>
            <a:srgbClr val="4617DE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EFFF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4" name="Google Shape;594;p66"/>
          <p:cNvSpPr txBox="1"/>
          <p:nvPr/>
        </p:nvSpPr>
        <p:spPr>
          <a:xfrm>
            <a:off x="871350" y="1139525"/>
            <a:ext cx="9980100" cy="91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 sz="3350">
                <a:solidFill>
                  <a:srgbClr val="383838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4. Applied transformations and checked correlations to select important features</a:t>
            </a:r>
            <a:endParaRPr b="1" sz="3350">
              <a:solidFill>
                <a:srgbClr val="383838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595" name="Google Shape;595;p66"/>
          <p:cNvSpPr txBox="1"/>
          <p:nvPr/>
        </p:nvSpPr>
        <p:spPr>
          <a:xfrm>
            <a:off x="751976" y="2249738"/>
            <a:ext cx="10941900" cy="424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</p:txBody>
      </p:sp>
      <p:pic>
        <p:nvPicPr>
          <p:cNvPr id="596" name="Google Shape;596;p6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906275" y="2056625"/>
            <a:ext cx="5627575" cy="449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601" name="Google Shape;601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1654" y="502466"/>
            <a:ext cx="1934776" cy="15311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2" name="Google Shape;602;p67"/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descr="Picture 7" id="603" name="Google Shape;603;p6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cture 9" id="604" name="Google Shape;604;p6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5" name="Google Shape;605;p67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6" name="Google Shape;606;p67"/>
            <p:cNvPicPr preferRelativeResize="0"/>
            <p:nvPr/>
          </p:nvPicPr>
          <p:blipFill rotWithShape="1">
            <a:blip r:embed="rId7">
              <a:alphaModFix/>
            </a:blip>
            <a:srcRect b="19365" l="13941" r="13941" t="19365"/>
            <a:stretch/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07" name="Google Shape;607;p67"/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EFFF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8" name="Google Shape;608;p67"/>
          <p:cNvSpPr/>
          <p:nvPr/>
        </p:nvSpPr>
        <p:spPr>
          <a:xfrm>
            <a:off x="407334" y="2031148"/>
            <a:ext cx="10715116" cy="1362402"/>
          </a:xfrm>
          <a:prstGeom prst="rect">
            <a:avLst/>
          </a:prstGeom>
          <a:solidFill>
            <a:srgbClr val="FE2E45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EFFF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9" name="Google Shape;609;p67"/>
          <p:cNvSpPr txBox="1"/>
          <p:nvPr/>
        </p:nvSpPr>
        <p:spPr>
          <a:xfrm>
            <a:off x="629265" y="2422430"/>
            <a:ext cx="10572656" cy="5798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icrosoft YaHei"/>
              <a:buNone/>
            </a:pPr>
            <a:r>
              <a:rPr b="1" i="0" lang="en-US" sz="40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Model</a:t>
            </a:r>
            <a:endParaRPr b="0" i="0" sz="4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614" name="Google Shape;614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1654" y="502466"/>
            <a:ext cx="1934776" cy="15311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15" name="Google Shape;615;p68"/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descr="Picture 7" id="616" name="Google Shape;616;p6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cture 9" id="617" name="Google Shape;617;p6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8" name="Google Shape;618;p68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9" name="Google Shape;619;p68"/>
            <p:cNvPicPr preferRelativeResize="0"/>
            <p:nvPr/>
          </p:nvPicPr>
          <p:blipFill rotWithShape="1">
            <a:blip r:embed="rId7">
              <a:alphaModFix/>
            </a:blip>
            <a:srcRect b="19365" l="13941" r="13941" t="19365"/>
            <a:stretch/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20" name="Google Shape;620;p68"/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EFFF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1" name="Google Shape;621;p68"/>
          <p:cNvSpPr txBox="1"/>
          <p:nvPr/>
        </p:nvSpPr>
        <p:spPr>
          <a:xfrm>
            <a:off x="871348" y="1476679"/>
            <a:ext cx="11349893" cy="5798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3350"/>
              <a:buFont typeface="Microsoft YaHei"/>
              <a:buNone/>
            </a:pPr>
            <a:r>
              <a:rPr b="1" i="0" lang="en-US" sz="3350" u="none" cap="none" strike="noStrike">
                <a:solidFill>
                  <a:srgbClr val="383838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Model </a:t>
            </a:r>
            <a:endParaRPr b="0" i="0" sz="4400" u="none" cap="none" strike="noStrike">
              <a:solidFill>
                <a:srgbClr val="3838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2" name="Google Shape;622;p68"/>
          <p:cNvSpPr txBox="1"/>
          <p:nvPr/>
        </p:nvSpPr>
        <p:spPr>
          <a:xfrm>
            <a:off x="751976" y="2249738"/>
            <a:ext cx="10941982" cy="42498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800"/>
              <a:t>We tested several models:</a:t>
            </a:r>
            <a:endParaRPr sz="2800"/>
          </a:p>
          <a:p>
            <a:pPr indent="-4064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800"/>
              <a:buChar char="●"/>
            </a:pPr>
            <a:r>
              <a:rPr lang="en-US" sz="2800"/>
              <a:t>Multivariate Random Forest (</a:t>
            </a:r>
            <a:r>
              <a:rPr b="1" lang="en-US" sz="2800"/>
              <a:t>MRF</a:t>
            </a:r>
            <a:r>
              <a:rPr lang="en-US" sz="2800"/>
              <a:t>)</a:t>
            </a:r>
            <a:endParaRPr sz="2800"/>
          </a:p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-US" sz="2800"/>
              <a:t>Independent Random Forest (</a:t>
            </a:r>
            <a:r>
              <a:rPr b="1" lang="en-US" sz="2800"/>
              <a:t>RF</a:t>
            </a:r>
            <a:r>
              <a:rPr lang="en-US" sz="2800"/>
              <a:t>)</a:t>
            </a:r>
            <a:endParaRPr sz="2800"/>
          </a:p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-US" sz="2800"/>
              <a:t>Neural Network</a:t>
            </a:r>
            <a:endParaRPr sz="2800"/>
          </a:p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-US" sz="2800"/>
              <a:t>XGBoost</a:t>
            </a:r>
            <a:endParaRPr sz="2800"/>
          </a:p>
          <a:p>
            <a:pPr indent="0" lvl="0" marL="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t/>
            </a:r>
            <a:endParaRPr sz="28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627" name="Google Shape;627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1654" y="502466"/>
            <a:ext cx="1934776" cy="15311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28" name="Google Shape;628;p69"/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descr="Picture 7" id="629" name="Google Shape;629;p6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0148289" y="284959"/>
              <a:ext cx="1053632" cy="5206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cture 9" id="630" name="Google Shape;630;p6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31" name="Google Shape;631;p69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32" name="Google Shape;632;p69"/>
            <p:cNvPicPr preferRelativeResize="0"/>
            <p:nvPr/>
          </p:nvPicPr>
          <p:blipFill rotWithShape="1">
            <a:blip r:embed="rId7">
              <a:alphaModFix/>
            </a:blip>
            <a:srcRect b="19361" l="13940" r="13940" t="19367"/>
            <a:stretch/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33" name="Google Shape;633;p69"/>
          <p:cNvSpPr/>
          <p:nvPr/>
        </p:nvSpPr>
        <p:spPr>
          <a:xfrm>
            <a:off x="-2720" y="6663074"/>
            <a:ext cx="12215400" cy="243900"/>
          </a:xfrm>
          <a:prstGeom prst="rect">
            <a:avLst/>
          </a:prstGeom>
          <a:solidFill>
            <a:srgbClr val="4617DE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EFFF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4" name="Google Shape;634;p69"/>
          <p:cNvSpPr txBox="1"/>
          <p:nvPr/>
        </p:nvSpPr>
        <p:spPr>
          <a:xfrm>
            <a:off x="871348" y="1476679"/>
            <a:ext cx="11349900" cy="57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3350"/>
              <a:buFont typeface="Microsoft YaHei"/>
              <a:buNone/>
            </a:pPr>
            <a:r>
              <a:rPr b="1" i="0" lang="en-US" sz="3350" u="none" cap="none" strike="noStrike">
                <a:solidFill>
                  <a:srgbClr val="383838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Model Selection and Training </a:t>
            </a:r>
            <a:endParaRPr b="0" i="0" sz="4400" u="none" cap="none" strike="noStrike">
              <a:solidFill>
                <a:srgbClr val="3838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5" name="Google Shape;635;p69"/>
          <p:cNvSpPr txBox="1"/>
          <p:nvPr/>
        </p:nvSpPr>
        <p:spPr>
          <a:xfrm>
            <a:off x="751976" y="2249738"/>
            <a:ext cx="10941900" cy="424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-4064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800"/>
              <a:buChar char="●"/>
            </a:pPr>
            <a:r>
              <a:rPr b="1" lang="en-US" sz="2800"/>
              <a:t>Multivariate Random Forest (MRF)</a:t>
            </a:r>
            <a:r>
              <a:rPr lang="en-US" sz="2800"/>
              <a:t> was chosen as it outperformed more complex models like Neural Networks (NN) in terms of efficiency and accuracy, while being less costly to train.</a:t>
            </a:r>
            <a:endParaRPr sz="28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640" name="Google Shape;640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1654" y="502466"/>
            <a:ext cx="1934776" cy="15311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41" name="Google Shape;641;p70"/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descr="Picture 7" id="642" name="Google Shape;642;p7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cture 9" id="643" name="Google Shape;643;p7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4" name="Google Shape;644;p70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5" name="Google Shape;645;p70"/>
            <p:cNvPicPr preferRelativeResize="0"/>
            <p:nvPr/>
          </p:nvPicPr>
          <p:blipFill rotWithShape="1">
            <a:blip r:embed="rId7">
              <a:alphaModFix/>
            </a:blip>
            <a:srcRect b="19365" l="13941" r="13941" t="19365"/>
            <a:stretch/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46" name="Google Shape;646;p70"/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EFFF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7" name="Google Shape;647;p70"/>
          <p:cNvSpPr txBox="1"/>
          <p:nvPr/>
        </p:nvSpPr>
        <p:spPr>
          <a:xfrm>
            <a:off x="871348" y="1476679"/>
            <a:ext cx="11349893" cy="5798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3838"/>
              </a:buClr>
              <a:buSzPts val="3350"/>
              <a:buFont typeface="Microsoft YaHei"/>
              <a:buNone/>
            </a:pPr>
            <a:r>
              <a:rPr b="1" i="0" lang="en-US" sz="3350" u="none" cap="none" strike="noStrike">
                <a:solidFill>
                  <a:srgbClr val="383838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Model Evaluation and Hyperparameter Tuning</a:t>
            </a:r>
            <a:endParaRPr/>
          </a:p>
        </p:txBody>
      </p:sp>
      <p:sp>
        <p:nvSpPr>
          <p:cNvPr id="648" name="Google Shape;648;p70"/>
          <p:cNvSpPr txBox="1"/>
          <p:nvPr/>
        </p:nvSpPr>
        <p:spPr>
          <a:xfrm>
            <a:off x="751976" y="2249738"/>
            <a:ext cx="10941982" cy="42498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-4064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●"/>
            </a:pPr>
            <a:r>
              <a:rPr lang="en-US" sz="2800"/>
              <a:t>We evaluated model performance using standard metrics.</a:t>
            </a:r>
            <a:endParaRPr sz="2800"/>
          </a:p>
          <a:p>
            <a:pPr indent="-4064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-US" sz="2800"/>
              <a:t>Fine-tuned hyperparameters to optimize MRF for best results.</a:t>
            </a:r>
            <a:endParaRPr sz="2800"/>
          </a:p>
          <a:p>
            <a:pPr indent="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653" name="Google Shape;653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1654" y="502466"/>
            <a:ext cx="1934776" cy="15311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54" name="Google Shape;654;p71"/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descr="Picture 7" id="655" name="Google Shape;655;p7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cture 9" id="656" name="Google Shape;656;p7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57" name="Google Shape;657;p71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58" name="Google Shape;658;p71"/>
            <p:cNvPicPr preferRelativeResize="0"/>
            <p:nvPr/>
          </p:nvPicPr>
          <p:blipFill rotWithShape="1">
            <a:blip r:embed="rId7">
              <a:alphaModFix/>
            </a:blip>
            <a:srcRect b="19365" l="13941" r="13941" t="19365"/>
            <a:stretch/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59" name="Google Shape;659;p71"/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EFFF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0" name="Google Shape;660;p71"/>
          <p:cNvSpPr txBox="1"/>
          <p:nvPr/>
        </p:nvSpPr>
        <p:spPr>
          <a:xfrm>
            <a:off x="871348" y="1476679"/>
            <a:ext cx="11349893" cy="5798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3838"/>
              </a:buClr>
              <a:buSzPts val="3350"/>
              <a:buFont typeface="Microsoft YaHei"/>
              <a:buNone/>
            </a:pPr>
            <a:r>
              <a:rPr b="1" i="0" lang="en-US" sz="3350" u="none" cap="none" strike="noStrike">
                <a:solidFill>
                  <a:srgbClr val="383838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Model Refinement and Testing</a:t>
            </a:r>
            <a:endParaRPr/>
          </a:p>
        </p:txBody>
      </p:sp>
      <p:sp>
        <p:nvSpPr>
          <p:cNvPr id="661" name="Google Shape;661;p71"/>
          <p:cNvSpPr txBox="1"/>
          <p:nvPr/>
        </p:nvSpPr>
        <p:spPr>
          <a:xfrm>
            <a:off x="751975" y="2249750"/>
            <a:ext cx="10941900" cy="42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-4064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●"/>
            </a:pPr>
            <a:r>
              <a:rPr b="1" lang="en-US" sz="2800"/>
              <a:t>Hyperparameter tuning</a:t>
            </a:r>
            <a:r>
              <a:rPr lang="en-US" sz="2800"/>
              <a:t>: Optimized Random Forest using grid search (n_estimators=300, max_depth=10, min_samples_split=5).</a:t>
            </a:r>
            <a:endParaRPr sz="2800"/>
          </a:p>
          <a:p>
            <a:pPr indent="-4064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b="1" lang="en-US" sz="2800"/>
              <a:t>Cross-validation</a:t>
            </a:r>
            <a:r>
              <a:rPr lang="en-US" sz="2800"/>
              <a:t>: Applied 5-fold cross-validation to ensure robustness.</a:t>
            </a:r>
            <a:endParaRPr sz="2800"/>
          </a:p>
          <a:p>
            <a:pPr indent="-4064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b="1" lang="en-US" sz="2800"/>
              <a:t>Regularization</a:t>
            </a:r>
            <a:r>
              <a:rPr lang="en-US" sz="2800"/>
              <a:t>: Considered L2 regularization for neural networks to avoid overfitting.</a:t>
            </a:r>
            <a:endParaRPr sz="2800"/>
          </a:p>
          <a:p>
            <a:pPr indent="-4064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b="1" lang="en-US" sz="2800"/>
              <a:t>Feature selection</a:t>
            </a:r>
            <a:r>
              <a:rPr lang="en-US" sz="2800"/>
              <a:t>: Removed highly correlated features and selected the top 9 features most related to the target.</a:t>
            </a:r>
            <a:endParaRPr sz="28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5"/>
          <p:cNvSpPr txBox="1"/>
          <p:nvPr>
            <p:ph idx="1" type="body"/>
          </p:nvPr>
        </p:nvSpPr>
        <p:spPr>
          <a:xfrm>
            <a:off x="671119" y="1521319"/>
            <a:ext cx="5931561" cy="49193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</a:pP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Concept </a:t>
            </a: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note and implementation plan</a:t>
            </a:r>
            <a:endParaRPr>
              <a:solidFill>
                <a:srgbClr val="000000"/>
              </a:solidFill>
            </a:endParaRPr>
          </a:p>
          <a:p>
            <a:pPr indent="-266700" lvl="1" marL="7239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Char char="o"/>
            </a:pPr>
            <a:r>
              <a:rPr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Background</a:t>
            </a:r>
            <a:endParaRPr>
              <a:solidFill>
                <a:srgbClr val="000000"/>
              </a:solidFill>
            </a:endParaRPr>
          </a:p>
          <a:p>
            <a:pPr indent="-266700" lvl="1" marL="7239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Char char="o"/>
            </a:pPr>
            <a:r>
              <a:rPr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Objectives</a:t>
            </a:r>
            <a:endParaRPr>
              <a:solidFill>
                <a:srgbClr val="000000"/>
              </a:solidFill>
            </a:endParaRPr>
          </a:p>
          <a:p>
            <a:pPr indent="-266700" lvl="1" marL="7239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Char char="o"/>
            </a:pPr>
            <a:r>
              <a:rPr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SDG Relation</a:t>
            </a:r>
            <a:endParaRPr>
              <a:solidFill>
                <a:srgbClr val="000000"/>
              </a:solidFill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</a:pP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</a:t>
            </a:r>
            <a:endParaRPr>
              <a:solidFill>
                <a:srgbClr val="000000"/>
              </a:solidFill>
            </a:endParaRPr>
          </a:p>
          <a:p>
            <a:pPr indent="-266700" lvl="1" marL="7239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Char char="o"/>
            </a:pPr>
            <a:r>
              <a:rPr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 Collection</a:t>
            </a:r>
            <a:endParaRPr>
              <a:solidFill>
                <a:srgbClr val="000000"/>
              </a:solidFill>
            </a:endParaRPr>
          </a:p>
          <a:p>
            <a:pPr indent="-266700" lvl="1" marL="7239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Char char="o"/>
            </a:pPr>
            <a:r>
              <a:rPr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Exploratory Data Analysis et Feature Engineering</a:t>
            </a:r>
            <a:endParaRPr>
              <a:solidFill>
                <a:srgbClr val="000000"/>
              </a:solidFill>
            </a:endParaRPr>
          </a:p>
          <a:p>
            <a:pPr indent="-2286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</a:pP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Model</a:t>
            </a:r>
            <a:endParaRPr>
              <a:solidFill>
                <a:srgbClr val="000000"/>
              </a:solidFill>
            </a:endParaRPr>
          </a:p>
          <a:p>
            <a:pPr indent="-266700" lvl="1" marL="7239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Char char="o"/>
            </a:pPr>
            <a:r>
              <a:rPr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Model Selection and Training</a:t>
            </a:r>
            <a:endParaRPr>
              <a:solidFill>
                <a:srgbClr val="000000"/>
              </a:solidFill>
            </a:endParaRPr>
          </a:p>
          <a:p>
            <a:pPr indent="-266700" lvl="1" marL="7239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Char char="o"/>
            </a:pPr>
            <a:r>
              <a:rPr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Model Evaluation and Hyperparameter Tuning</a:t>
            </a:r>
            <a:endParaRPr>
              <a:solidFill>
                <a:srgbClr val="000000"/>
              </a:solidFill>
            </a:endParaRPr>
          </a:p>
          <a:p>
            <a:pPr indent="-266700" lvl="1" marL="7239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Char char="o"/>
            </a:pPr>
            <a:r>
              <a:rPr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Model Refinement and Testing</a:t>
            </a:r>
            <a:endParaRPr>
              <a:solidFill>
                <a:srgbClr val="000000"/>
              </a:solidFill>
            </a:endParaRPr>
          </a:p>
          <a:p>
            <a:pPr indent="-2286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</a:pP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Results</a:t>
            </a:r>
            <a:endParaRPr>
              <a:solidFill>
                <a:srgbClr val="000000"/>
              </a:solidFill>
            </a:endParaRPr>
          </a:p>
          <a:p>
            <a:pPr indent="-266700" lvl="1" marL="7239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Char char="o"/>
            </a:pPr>
            <a:r>
              <a:rPr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Evaluation Results</a:t>
            </a:r>
            <a:endParaRPr>
              <a:solidFill>
                <a:srgbClr val="000000"/>
              </a:solidFill>
            </a:endParaRPr>
          </a:p>
          <a:p>
            <a:pPr indent="-266700" lvl="1" marL="7239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Char char="o"/>
            </a:pPr>
            <a:r>
              <a:rPr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Deployment</a:t>
            </a:r>
            <a:endParaRPr>
              <a:solidFill>
                <a:srgbClr val="000000"/>
              </a:solidFill>
            </a:endParaRPr>
          </a:p>
          <a:p>
            <a:pPr indent="-266700" lvl="1" marL="7239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Char char="o"/>
            </a:pPr>
            <a:r>
              <a:rPr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Future Work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304" name="Google Shape;304;p45"/>
          <p:cNvSpPr txBox="1"/>
          <p:nvPr>
            <p:ph type="title"/>
          </p:nvPr>
        </p:nvSpPr>
        <p:spPr>
          <a:xfrm>
            <a:off x="751976" y="965081"/>
            <a:ext cx="4872894" cy="5798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3838"/>
              </a:buClr>
              <a:buSzPts val="3350"/>
              <a:buFont typeface="Microsoft YaHei"/>
              <a:buNone/>
            </a:pPr>
            <a:r>
              <a:rPr b="1" lang="en-US" sz="3350">
                <a:solidFill>
                  <a:srgbClr val="383838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Outline</a:t>
            </a:r>
            <a:endParaRPr/>
          </a:p>
        </p:txBody>
      </p:sp>
      <p:pic>
        <p:nvPicPr>
          <p:cNvPr descr="Image" id="305" name="Google Shape;305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1654" y="502466"/>
            <a:ext cx="1934776" cy="15311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6" name="Google Shape;306;p45"/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descr="Picture 7" id="307" name="Google Shape;307;p4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cture 9" id="308" name="Google Shape;308;p4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9" name="Google Shape;309;p45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0" name="Google Shape;310;p45"/>
            <p:cNvPicPr preferRelativeResize="0"/>
            <p:nvPr/>
          </p:nvPicPr>
          <p:blipFill rotWithShape="1">
            <a:blip r:embed="rId7">
              <a:alphaModFix/>
            </a:blip>
            <a:srcRect b="19365" l="13941" r="13941" t="19365"/>
            <a:stretch/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11" name="Google Shape;311;p45"/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EFFF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icture 4" id="312" name="Google Shape;312;p45"/>
          <p:cNvPicPr preferRelativeResize="0"/>
          <p:nvPr/>
        </p:nvPicPr>
        <p:blipFill rotWithShape="1">
          <a:blip r:embed="rId8">
            <a:alphaModFix/>
          </a:blip>
          <a:srcRect b="2065" l="4040" r="5946" t="1442"/>
          <a:stretch/>
        </p:blipFill>
        <p:spPr>
          <a:xfrm>
            <a:off x="6770205" y="1420775"/>
            <a:ext cx="4919511" cy="4919389"/>
          </a:xfrm>
          <a:custGeom>
            <a:rect b="b" l="l" r="r" t="t"/>
            <a:pathLst>
              <a:path extrusionOk="0" h="20595" w="19679">
                <a:moveTo>
                  <a:pt x="9840" y="0"/>
                </a:moveTo>
                <a:cubicBezTo>
                  <a:pt x="7322" y="0"/>
                  <a:pt x="4803" y="1005"/>
                  <a:pt x="2882" y="3016"/>
                </a:cubicBezTo>
                <a:cubicBezTo>
                  <a:pt x="-961" y="7037"/>
                  <a:pt x="-961" y="13557"/>
                  <a:pt x="2882" y="17579"/>
                </a:cubicBezTo>
                <a:cubicBezTo>
                  <a:pt x="6724" y="21600"/>
                  <a:pt x="12954" y="21600"/>
                  <a:pt x="16796" y="17579"/>
                </a:cubicBezTo>
                <a:cubicBezTo>
                  <a:pt x="20639" y="13557"/>
                  <a:pt x="20639" y="7037"/>
                  <a:pt x="16796" y="3016"/>
                </a:cubicBezTo>
                <a:cubicBezTo>
                  <a:pt x="14875" y="1005"/>
                  <a:pt x="12358" y="0"/>
                  <a:pt x="9840" y="0"/>
                </a:cubicBez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666" name="Google Shape;666;p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1654" y="502466"/>
            <a:ext cx="1934776" cy="15311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67" name="Google Shape;667;p72"/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descr="Picture 7" id="668" name="Google Shape;668;p7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cture 9" id="669" name="Google Shape;669;p7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70" name="Google Shape;670;p72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71" name="Google Shape;671;p72"/>
            <p:cNvPicPr preferRelativeResize="0"/>
            <p:nvPr/>
          </p:nvPicPr>
          <p:blipFill rotWithShape="1">
            <a:blip r:embed="rId7">
              <a:alphaModFix/>
            </a:blip>
            <a:srcRect b="19365" l="13941" r="13941" t="19365"/>
            <a:stretch/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72" name="Google Shape;672;p72"/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EFFF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3" name="Google Shape;673;p72"/>
          <p:cNvSpPr/>
          <p:nvPr/>
        </p:nvSpPr>
        <p:spPr>
          <a:xfrm>
            <a:off x="407334" y="2031148"/>
            <a:ext cx="10715116" cy="1362402"/>
          </a:xfrm>
          <a:prstGeom prst="rect">
            <a:avLst/>
          </a:prstGeom>
          <a:solidFill>
            <a:srgbClr val="FE2E45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EFFF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4" name="Google Shape;674;p72"/>
          <p:cNvSpPr txBox="1"/>
          <p:nvPr/>
        </p:nvSpPr>
        <p:spPr>
          <a:xfrm>
            <a:off x="629265" y="2422430"/>
            <a:ext cx="10572656" cy="5798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icrosoft YaHei"/>
              <a:buNone/>
            </a:pPr>
            <a:r>
              <a:rPr b="1" i="0" lang="en-US" sz="40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Results</a:t>
            </a:r>
            <a:endParaRPr b="0" i="0" sz="4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679" name="Google Shape;679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1654" y="502466"/>
            <a:ext cx="1934776" cy="15311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80" name="Google Shape;680;p73"/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descr="Picture 7" id="681" name="Google Shape;681;p7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cture 9" id="682" name="Google Shape;682;p7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83" name="Google Shape;683;p73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84" name="Google Shape;684;p73"/>
            <p:cNvPicPr preferRelativeResize="0"/>
            <p:nvPr/>
          </p:nvPicPr>
          <p:blipFill rotWithShape="1">
            <a:blip r:embed="rId7">
              <a:alphaModFix/>
            </a:blip>
            <a:srcRect b="19365" l="13941" r="13941" t="19365"/>
            <a:stretch/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85" name="Google Shape;685;p73"/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EFFF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6" name="Google Shape;686;p73"/>
          <p:cNvSpPr txBox="1"/>
          <p:nvPr/>
        </p:nvSpPr>
        <p:spPr>
          <a:xfrm>
            <a:off x="871352" y="1476675"/>
            <a:ext cx="10022100" cy="57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3838"/>
              </a:buClr>
              <a:buSzPts val="3350"/>
              <a:buFont typeface="Microsoft YaHei"/>
              <a:buNone/>
            </a:pPr>
            <a:r>
              <a:rPr b="1" i="0" lang="en-US" sz="3350" u="none" cap="none" strike="noStrike">
                <a:solidFill>
                  <a:srgbClr val="383838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Evaluation Results </a:t>
            </a:r>
            <a:r>
              <a:rPr lang="en-US" sz="3350">
                <a:latin typeface="Microsoft YaHei"/>
                <a:ea typeface="Microsoft YaHei"/>
                <a:cs typeface="Microsoft YaHei"/>
                <a:sym typeface="Microsoft YaHei"/>
              </a:rPr>
              <a:t>|</a:t>
            </a:r>
            <a:r>
              <a:rPr lang="en-US" sz="440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en-US" sz="3350">
                <a:solidFill>
                  <a:srgbClr val="383838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MSE</a:t>
            </a:r>
            <a:endParaRPr b="1" sz="3350">
              <a:solidFill>
                <a:srgbClr val="383838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687" name="Google Shape;687;p73"/>
          <p:cNvSpPr txBox="1"/>
          <p:nvPr/>
        </p:nvSpPr>
        <p:spPr>
          <a:xfrm>
            <a:off x="751976" y="2249738"/>
            <a:ext cx="10941982" cy="42498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88" name="Google Shape;688;p7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488125" y="2207175"/>
            <a:ext cx="7150699" cy="430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693" name="Google Shape;693;p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1654" y="502466"/>
            <a:ext cx="1934776" cy="15311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94" name="Google Shape;694;p74"/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descr="Picture 7" id="695" name="Google Shape;695;p7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0148289" y="284959"/>
              <a:ext cx="1053632" cy="5206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cture 9" id="696" name="Google Shape;696;p7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7" name="Google Shape;697;p74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8" name="Google Shape;698;p74"/>
            <p:cNvPicPr preferRelativeResize="0"/>
            <p:nvPr/>
          </p:nvPicPr>
          <p:blipFill rotWithShape="1">
            <a:blip r:embed="rId7">
              <a:alphaModFix/>
            </a:blip>
            <a:srcRect b="19361" l="13940" r="13940" t="19367"/>
            <a:stretch/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99" name="Google Shape;699;p74"/>
          <p:cNvSpPr/>
          <p:nvPr/>
        </p:nvSpPr>
        <p:spPr>
          <a:xfrm>
            <a:off x="-2720" y="6663074"/>
            <a:ext cx="12215400" cy="243900"/>
          </a:xfrm>
          <a:prstGeom prst="rect">
            <a:avLst/>
          </a:prstGeom>
          <a:solidFill>
            <a:srgbClr val="4617DE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EFFF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0" name="Google Shape;700;p74"/>
          <p:cNvSpPr txBox="1"/>
          <p:nvPr/>
        </p:nvSpPr>
        <p:spPr>
          <a:xfrm>
            <a:off x="871352" y="1476675"/>
            <a:ext cx="10022100" cy="57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3838"/>
              </a:buClr>
              <a:buSzPts val="3350"/>
              <a:buFont typeface="Microsoft YaHei"/>
              <a:buNone/>
            </a:pPr>
            <a:r>
              <a:rPr b="1" i="0" lang="en-US" sz="3350" u="none" cap="none" strike="noStrike">
                <a:solidFill>
                  <a:srgbClr val="383838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Evaluation Results </a:t>
            </a:r>
            <a:r>
              <a:rPr lang="en-US" sz="3350">
                <a:latin typeface="Microsoft YaHei"/>
                <a:ea typeface="Microsoft YaHei"/>
                <a:cs typeface="Microsoft YaHei"/>
                <a:sym typeface="Microsoft YaHei"/>
              </a:rPr>
              <a:t>|</a:t>
            </a:r>
            <a:r>
              <a:rPr lang="en-US" sz="440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en-US" sz="3350">
                <a:solidFill>
                  <a:srgbClr val="383838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R^2</a:t>
            </a:r>
            <a:endParaRPr b="1" sz="3350">
              <a:solidFill>
                <a:srgbClr val="383838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701" name="Google Shape;701;p74"/>
          <p:cNvSpPr txBox="1"/>
          <p:nvPr/>
        </p:nvSpPr>
        <p:spPr>
          <a:xfrm>
            <a:off x="751976" y="2249738"/>
            <a:ext cx="10941900" cy="424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02" name="Google Shape;702;p7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323425" y="2623100"/>
            <a:ext cx="9106450" cy="2604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707" name="Google Shape;707;p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1654" y="502466"/>
            <a:ext cx="1934776" cy="15311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08" name="Google Shape;708;p75"/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descr="Picture 7" id="709" name="Google Shape;709;p7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0148289" y="284959"/>
              <a:ext cx="1053632" cy="5206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cture 9" id="710" name="Google Shape;710;p7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1" name="Google Shape;711;p75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2" name="Google Shape;712;p75"/>
            <p:cNvPicPr preferRelativeResize="0"/>
            <p:nvPr/>
          </p:nvPicPr>
          <p:blipFill rotWithShape="1">
            <a:blip r:embed="rId7">
              <a:alphaModFix/>
            </a:blip>
            <a:srcRect b="19361" l="13940" r="13940" t="19367"/>
            <a:stretch/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13" name="Google Shape;713;p75"/>
          <p:cNvSpPr/>
          <p:nvPr/>
        </p:nvSpPr>
        <p:spPr>
          <a:xfrm>
            <a:off x="-2720" y="6663074"/>
            <a:ext cx="12215400" cy="243900"/>
          </a:xfrm>
          <a:prstGeom prst="rect">
            <a:avLst/>
          </a:prstGeom>
          <a:solidFill>
            <a:srgbClr val="4617DE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EFFF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4" name="Google Shape;714;p75"/>
          <p:cNvSpPr txBox="1"/>
          <p:nvPr/>
        </p:nvSpPr>
        <p:spPr>
          <a:xfrm>
            <a:off x="871352" y="1476675"/>
            <a:ext cx="10022100" cy="57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3838"/>
              </a:buClr>
              <a:buSzPts val="3350"/>
              <a:buFont typeface="Microsoft YaHei"/>
              <a:buNone/>
            </a:pPr>
            <a:r>
              <a:rPr b="1" i="0" lang="en-US" sz="3350" u="none" cap="none" strike="noStrike">
                <a:solidFill>
                  <a:srgbClr val="383838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Evaluation Results </a:t>
            </a:r>
            <a:r>
              <a:rPr lang="en-US" sz="3350">
                <a:solidFill>
                  <a:srgbClr val="383838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|</a:t>
            </a:r>
            <a:r>
              <a:rPr lang="en-US" sz="4400">
                <a:solidFill>
                  <a:srgbClr val="383838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en-US" sz="3350">
                <a:solidFill>
                  <a:srgbClr val="383838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R^2 </a:t>
            </a:r>
            <a:r>
              <a:rPr b="1" lang="en-US" sz="3350">
                <a:solidFill>
                  <a:srgbClr val="383838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Comparison</a:t>
            </a:r>
            <a:endParaRPr b="1" sz="3350">
              <a:solidFill>
                <a:srgbClr val="383838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715" name="Google Shape;715;p75"/>
          <p:cNvSpPr txBox="1"/>
          <p:nvPr/>
        </p:nvSpPr>
        <p:spPr>
          <a:xfrm>
            <a:off x="751976" y="2249738"/>
            <a:ext cx="10941900" cy="424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16" name="Google Shape;716;p7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387625" y="2489825"/>
            <a:ext cx="9231151" cy="190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7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40325" y="4396875"/>
            <a:ext cx="10153124" cy="19009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722" name="Google Shape;722;p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1654" y="502466"/>
            <a:ext cx="1934776" cy="15311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23" name="Google Shape;723;p76"/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descr="Picture 7" id="724" name="Google Shape;724;p7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0148289" y="284959"/>
              <a:ext cx="1053632" cy="5206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cture 9" id="725" name="Google Shape;725;p7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6" name="Google Shape;726;p76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7" name="Google Shape;727;p76"/>
            <p:cNvPicPr preferRelativeResize="0"/>
            <p:nvPr/>
          </p:nvPicPr>
          <p:blipFill rotWithShape="1">
            <a:blip r:embed="rId7">
              <a:alphaModFix/>
            </a:blip>
            <a:srcRect b="19361" l="13940" r="13940" t="19367"/>
            <a:stretch/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28" name="Google Shape;728;p76"/>
          <p:cNvSpPr/>
          <p:nvPr/>
        </p:nvSpPr>
        <p:spPr>
          <a:xfrm>
            <a:off x="-2720" y="6663074"/>
            <a:ext cx="12215400" cy="243900"/>
          </a:xfrm>
          <a:prstGeom prst="rect">
            <a:avLst/>
          </a:prstGeom>
          <a:solidFill>
            <a:srgbClr val="4617DE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EFFF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9" name="Google Shape;729;p76"/>
          <p:cNvSpPr txBox="1"/>
          <p:nvPr/>
        </p:nvSpPr>
        <p:spPr>
          <a:xfrm>
            <a:off x="871348" y="1476679"/>
            <a:ext cx="4872900" cy="57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3838"/>
              </a:buClr>
              <a:buSzPts val="3350"/>
              <a:buFont typeface="Microsoft YaHei"/>
              <a:buNone/>
            </a:pPr>
            <a:r>
              <a:rPr b="1" i="0" lang="en-US" sz="3350" u="none" cap="none" strike="noStrike">
                <a:solidFill>
                  <a:srgbClr val="383838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Evaluation Results</a:t>
            </a:r>
            <a:endParaRPr/>
          </a:p>
        </p:txBody>
      </p:sp>
      <p:sp>
        <p:nvSpPr>
          <p:cNvPr id="730" name="Google Shape;730;p76"/>
          <p:cNvSpPr txBox="1"/>
          <p:nvPr/>
        </p:nvSpPr>
        <p:spPr>
          <a:xfrm>
            <a:off x="751976" y="2249738"/>
            <a:ext cx="10941900" cy="424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lang="en-US" sz="2800"/>
              <a:t>Results were visualized using </a:t>
            </a:r>
            <a:r>
              <a:rPr b="1" lang="en-US" sz="2800"/>
              <a:t>parity plots</a:t>
            </a:r>
            <a:r>
              <a:rPr lang="en-US" sz="2800"/>
              <a:t> and </a:t>
            </a:r>
            <a:r>
              <a:rPr b="1" lang="en-US" sz="2800"/>
              <a:t>residual plots</a:t>
            </a:r>
            <a:r>
              <a:rPr lang="en-US" sz="2800"/>
              <a:t>, demonstrating good fit and predictive accuracy.</a:t>
            </a:r>
            <a:endParaRPr b="0" i="0" sz="2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735" name="Google Shape;735;p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1654" y="502466"/>
            <a:ext cx="1934776" cy="15311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36" name="Google Shape;736;p77"/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descr="Picture 7" id="737" name="Google Shape;737;p7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0148289" y="284959"/>
              <a:ext cx="1053632" cy="5206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cture 9" id="738" name="Google Shape;738;p7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9" name="Google Shape;739;p77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40" name="Google Shape;740;p77"/>
            <p:cNvPicPr preferRelativeResize="0"/>
            <p:nvPr/>
          </p:nvPicPr>
          <p:blipFill rotWithShape="1">
            <a:blip r:embed="rId7">
              <a:alphaModFix/>
            </a:blip>
            <a:srcRect b="19361" l="13940" r="13940" t="19367"/>
            <a:stretch/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41" name="Google Shape;741;p77"/>
          <p:cNvSpPr/>
          <p:nvPr/>
        </p:nvSpPr>
        <p:spPr>
          <a:xfrm>
            <a:off x="-2720" y="6663074"/>
            <a:ext cx="12215400" cy="243900"/>
          </a:xfrm>
          <a:prstGeom prst="rect">
            <a:avLst/>
          </a:prstGeom>
          <a:solidFill>
            <a:srgbClr val="4617DE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EFFF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2" name="Google Shape;742;p77"/>
          <p:cNvSpPr txBox="1"/>
          <p:nvPr/>
        </p:nvSpPr>
        <p:spPr>
          <a:xfrm>
            <a:off x="871350" y="1476675"/>
            <a:ext cx="8600100" cy="57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3838"/>
              </a:buClr>
              <a:buSzPts val="3350"/>
              <a:buFont typeface="Microsoft YaHei"/>
              <a:buNone/>
            </a:pPr>
            <a:r>
              <a:rPr b="1" lang="en-US" sz="3350">
                <a:solidFill>
                  <a:srgbClr val="383838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Evaluation Results </a:t>
            </a:r>
            <a:r>
              <a:rPr lang="en-US" sz="3350">
                <a:latin typeface="Microsoft YaHei"/>
                <a:ea typeface="Microsoft YaHei"/>
                <a:cs typeface="Microsoft YaHei"/>
                <a:sym typeface="Microsoft YaHei"/>
              </a:rPr>
              <a:t>|</a:t>
            </a:r>
            <a:r>
              <a:rPr b="1" lang="en-US" sz="3350">
                <a:solidFill>
                  <a:srgbClr val="383838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</a:t>
            </a:r>
            <a:r>
              <a:rPr b="1" lang="en-US" sz="3350">
                <a:solidFill>
                  <a:srgbClr val="383838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Residual Plot</a:t>
            </a:r>
            <a:endParaRPr/>
          </a:p>
        </p:txBody>
      </p:sp>
      <p:sp>
        <p:nvSpPr>
          <p:cNvPr id="743" name="Google Shape;743;p77"/>
          <p:cNvSpPr txBox="1"/>
          <p:nvPr/>
        </p:nvSpPr>
        <p:spPr>
          <a:xfrm>
            <a:off x="751976" y="2249738"/>
            <a:ext cx="10941900" cy="424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44" name="Google Shape;744;p7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95263" y="2328475"/>
            <a:ext cx="11801475" cy="406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749" name="Google Shape;749;p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1654" y="502466"/>
            <a:ext cx="1934776" cy="15311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50" name="Google Shape;750;p78"/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descr="Picture 7" id="751" name="Google Shape;751;p7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0148289" y="284959"/>
              <a:ext cx="1053632" cy="5206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cture 9" id="752" name="Google Shape;752;p7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53" name="Google Shape;753;p78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54" name="Google Shape;754;p78"/>
            <p:cNvPicPr preferRelativeResize="0"/>
            <p:nvPr/>
          </p:nvPicPr>
          <p:blipFill rotWithShape="1">
            <a:blip r:embed="rId7">
              <a:alphaModFix/>
            </a:blip>
            <a:srcRect b="19361" l="13940" r="13940" t="19367"/>
            <a:stretch/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55" name="Google Shape;755;p78"/>
          <p:cNvSpPr/>
          <p:nvPr/>
        </p:nvSpPr>
        <p:spPr>
          <a:xfrm>
            <a:off x="-2720" y="6663074"/>
            <a:ext cx="12215400" cy="243900"/>
          </a:xfrm>
          <a:prstGeom prst="rect">
            <a:avLst/>
          </a:prstGeom>
          <a:solidFill>
            <a:srgbClr val="4617DE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EFFF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6" name="Google Shape;756;p78"/>
          <p:cNvSpPr txBox="1"/>
          <p:nvPr/>
        </p:nvSpPr>
        <p:spPr>
          <a:xfrm>
            <a:off x="871351" y="1476675"/>
            <a:ext cx="8014800" cy="57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3838"/>
              </a:buClr>
              <a:buSzPts val="3350"/>
              <a:buFont typeface="Microsoft YaHei"/>
              <a:buNone/>
            </a:pPr>
            <a:r>
              <a:rPr b="1" lang="en-US" sz="3350">
                <a:solidFill>
                  <a:srgbClr val="383838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Evaluation Results </a:t>
            </a:r>
            <a:r>
              <a:rPr lang="en-US" sz="3350">
                <a:latin typeface="Microsoft YaHei"/>
                <a:ea typeface="Microsoft YaHei"/>
                <a:cs typeface="Microsoft YaHei"/>
                <a:sym typeface="Microsoft YaHei"/>
              </a:rPr>
              <a:t>|</a:t>
            </a:r>
            <a:r>
              <a:rPr b="1" lang="en-US" sz="3350">
                <a:solidFill>
                  <a:srgbClr val="383838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Parity</a:t>
            </a:r>
            <a:r>
              <a:rPr b="1" lang="en-US" sz="3350">
                <a:solidFill>
                  <a:srgbClr val="383838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Plot</a:t>
            </a:r>
            <a:endParaRPr/>
          </a:p>
        </p:txBody>
      </p:sp>
      <p:sp>
        <p:nvSpPr>
          <p:cNvPr id="757" name="Google Shape;757;p78"/>
          <p:cNvSpPr txBox="1"/>
          <p:nvPr/>
        </p:nvSpPr>
        <p:spPr>
          <a:xfrm>
            <a:off x="751976" y="2249738"/>
            <a:ext cx="10941900" cy="424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58" name="Google Shape;758;p7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42875" y="2280925"/>
            <a:ext cx="11906250" cy="421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763" name="Google Shape;763;p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1654" y="502466"/>
            <a:ext cx="1934776" cy="15311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64" name="Google Shape;764;p79"/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descr="Picture 7" id="765" name="Google Shape;765;p7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cture 9" id="766" name="Google Shape;766;p7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67" name="Google Shape;767;p79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68" name="Google Shape;768;p79"/>
            <p:cNvPicPr preferRelativeResize="0"/>
            <p:nvPr/>
          </p:nvPicPr>
          <p:blipFill rotWithShape="1">
            <a:blip r:embed="rId7">
              <a:alphaModFix/>
            </a:blip>
            <a:srcRect b="19365" l="13941" r="13941" t="19365"/>
            <a:stretch/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69" name="Google Shape;769;p79"/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EFFF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0" name="Google Shape;770;p79"/>
          <p:cNvSpPr txBox="1"/>
          <p:nvPr/>
        </p:nvSpPr>
        <p:spPr>
          <a:xfrm>
            <a:off x="871348" y="1476679"/>
            <a:ext cx="4872894" cy="5798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3838"/>
              </a:buClr>
              <a:buSzPts val="3350"/>
              <a:buFont typeface="Microsoft YaHei"/>
              <a:buNone/>
            </a:pPr>
            <a:r>
              <a:rPr b="1" i="0" lang="en-US" sz="3350" u="none" cap="none" strike="noStrike">
                <a:solidFill>
                  <a:srgbClr val="383838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Deployment</a:t>
            </a:r>
            <a:endParaRPr/>
          </a:p>
        </p:txBody>
      </p:sp>
      <p:sp>
        <p:nvSpPr>
          <p:cNvPr id="771" name="Google Shape;771;p79"/>
          <p:cNvSpPr txBox="1"/>
          <p:nvPr/>
        </p:nvSpPr>
        <p:spPr>
          <a:xfrm>
            <a:off x="751976" y="2249738"/>
            <a:ext cx="10941982" cy="42498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-4064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●"/>
            </a:pPr>
            <a:r>
              <a:rPr lang="en-US" sz="2800"/>
              <a:t>The deployment phase focuses on preparing the trained machine learning model for real-world or production use.</a:t>
            </a:r>
            <a:endParaRPr sz="2800"/>
          </a:p>
          <a:p>
            <a:pPr indent="-4064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-US" sz="2800"/>
              <a:t>The is to ensure that the model is reliably accessible to end-user objectives or other systems while maintaining both performance and security.</a:t>
            </a:r>
            <a:endParaRPr sz="200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776" name="Google Shape;776;p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1654" y="502466"/>
            <a:ext cx="1934776" cy="15311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77" name="Google Shape;777;p80"/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descr="Picture 7" id="778" name="Google Shape;778;p8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0148289" y="284959"/>
              <a:ext cx="1053632" cy="5206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cture 9" id="779" name="Google Shape;779;p8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80" name="Google Shape;780;p80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81" name="Google Shape;781;p80"/>
            <p:cNvPicPr preferRelativeResize="0"/>
            <p:nvPr/>
          </p:nvPicPr>
          <p:blipFill rotWithShape="1">
            <a:blip r:embed="rId7">
              <a:alphaModFix/>
            </a:blip>
            <a:srcRect b="19361" l="13940" r="13940" t="19367"/>
            <a:stretch/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82" name="Google Shape;782;p80"/>
          <p:cNvSpPr/>
          <p:nvPr/>
        </p:nvSpPr>
        <p:spPr>
          <a:xfrm>
            <a:off x="-2720" y="6663074"/>
            <a:ext cx="12215400" cy="243900"/>
          </a:xfrm>
          <a:prstGeom prst="rect">
            <a:avLst/>
          </a:prstGeom>
          <a:solidFill>
            <a:srgbClr val="4617DE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EFFF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3" name="Google Shape;783;p80"/>
          <p:cNvSpPr txBox="1"/>
          <p:nvPr/>
        </p:nvSpPr>
        <p:spPr>
          <a:xfrm>
            <a:off x="871348" y="1476679"/>
            <a:ext cx="4872900" cy="57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3838"/>
              </a:buClr>
              <a:buSzPts val="3350"/>
              <a:buFont typeface="Microsoft YaHei"/>
              <a:buNone/>
            </a:pPr>
            <a:r>
              <a:rPr b="1" i="0" lang="en-US" sz="3350" u="none" cap="none" strike="noStrike">
                <a:solidFill>
                  <a:srgbClr val="383838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Deployment</a:t>
            </a:r>
            <a:endParaRPr/>
          </a:p>
        </p:txBody>
      </p:sp>
      <p:sp>
        <p:nvSpPr>
          <p:cNvPr id="784" name="Google Shape;784;p80"/>
          <p:cNvSpPr txBox="1"/>
          <p:nvPr/>
        </p:nvSpPr>
        <p:spPr>
          <a:xfrm>
            <a:off x="625051" y="2145188"/>
            <a:ext cx="10941900" cy="424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</p:txBody>
      </p:sp>
      <p:pic>
        <p:nvPicPr>
          <p:cNvPr id="785" name="Google Shape;785;p80"/>
          <p:cNvPicPr preferRelativeResize="0"/>
          <p:nvPr/>
        </p:nvPicPr>
        <p:blipFill rotWithShape="1">
          <a:blip r:embed="rId8">
            <a:alphaModFix/>
          </a:blip>
          <a:srcRect b="-12624" l="0" r="0" t="-35721"/>
          <a:stretch/>
        </p:blipFill>
        <p:spPr>
          <a:xfrm>
            <a:off x="0" y="2320850"/>
            <a:ext cx="12192001" cy="4342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790" name="Google Shape;790;p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1654" y="502466"/>
            <a:ext cx="1934776" cy="15311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91" name="Google Shape;791;p81"/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descr="Picture 7" id="792" name="Google Shape;792;p8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0148289" y="284959"/>
              <a:ext cx="1053632" cy="5206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cture 9" id="793" name="Google Shape;793;p8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94" name="Google Shape;794;p81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95" name="Google Shape;795;p81"/>
            <p:cNvPicPr preferRelativeResize="0"/>
            <p:nvPr/>
          </p:nvPicPr>
          <p:blipFill rotWithShape="1">
            <a:blip r:embed="rId7">
              <a:alphaModFix/>
            </a:blip>
            <a:srcRect b="19361" l="13940" r="13940" t="19367"/>
            <a:stretch/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96" name="Google Shape;796;p81"/>
          <p:cNvSpPr/>
          <p:nvPr/>
        </p:nvSpPr>
        <p:spPr>
          <a:xfrm>
            <a:off x="-2720" y="6663074"/>
            <a:ext cx="12215400" cy="243900"/>
          </a:xfrm>
          <a:prstGeom prst="rect">
            <a:avLst/>
          </a:prstGeom>
          <a:solidFill>
            <a:srgbClr val="4617DE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EFFF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7" name="Google Shape;797;p81"/>
          <p:cNvSpPr txBox="1"/>
          <p:nvPr/>
        </p:nvSpPr>
        <p:spPr>
          <a:xfrm>
            <a:off x="871352" y="1476675"/>
            <a:ext cx="8809200" cy="57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3838"/>
              </a:buClr>
              <a:buSzPts val="3350"/>
              <a:buFont typeface="Microsoft YaHei"/>
              <a:buNone/>
            </a:pPr>
            <a:r>
              <a:rPr b="1" i="0" lang="en-US" sz="3350" u="none" cap="none" strike="noStrike">
                <a:solidFill>
                  <a:srgbClr val="383838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Deployment </a:t>
            </a:r>
            <a:r>
              <a:rPr lang="en-US" sz="3350">
                <a:latin typeface="Microsoft YaHei"/>
                <a:ea typeface="Microsoft YaHei"/>
                <a:cs typeface="Microsoft YaHei"/>
                <a:sym typeface="Microsoft YaHei"/>
              </a:rPr>
              <a:t>|</a:t>
            </a:r>
            <a:r>
              <a:rPr lang="en-US" sz="440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en-US" sz="3350">
                <a:solidFill>
                  <a:srgbClr val="383838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Demo</a:t>
            </a:r>
            <a:endParaRPr>
              <a:solidFill>
                <a:srgbClr val="383838"/>
              </a:solidFill>
            </a:endParaRPr>
          </a:p>
        </p:txBody>
      </p:sp>
      <p:sp>
        <p:nvSpPr>
          <p:cNvPr id="798" name="Google Shape;798;p81"/>
          <p:cNvSpPr txBox="1"/>
          <p:nvPr/>
        </p:nvSpPr>
        <p:spPr>
          <a:xfrm>
            <a:off x="625051" y="2145188"/>
            <a:ext cx="10941900" cy="424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800" u="sng">
                <a:solidFill>
                  <a:schemeClr val="hlink"/>
                </a:solidFill>
                <a:hlinkClick r:id="rId8"/>
              </a:rPr>
              <a:t>Click here</a:t>
            </a:r>
            <a:endParaRPr sz="28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317" name="Google Shape;317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1654" y="502466"/>
            <a:ext cx="1934776" cy="15311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8" name="Google Shape;318;p46"/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descr="Picture 7" id="319" name="Google Shape;319;p4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cture 9" id="320" name="Google Shape;320;p4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1" name="Google Shape;321;p46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2" name="Google Shape;322;p46"/>
            <p:cNvPicPr preferRelativeResize="0"/>
            <p:nvPr/>
          </p:nvPicPr>
          <p:blipFill rotWithShape="1">
            <a:blip r:embed="rId7">
              <a:alphaModFix/>
            </a:blip>
            <a:srcRect b="19365" l="13941" r="13941" t="19365"/>
            <a:stretch/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23" name="Google Shape;323;p46"/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EFFF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4" name="Google Shape;324;p46"/>
          <p:cNvSpPr/>
          <p:nvPr/>
        </p:nvSpPr>
        <p:spPr>
          <a:xfrm>
            <a:off x="407334" y="2031148"/>
            <a:ext cx="10715116" cy="1362402"/>
          </a:xfrm>
          <a:prstGeom prst="rect">
            <a:avLst/>
          </a:prstGeom>
          <a:solidFill>
            <a:srgbClr val="FE2E45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EFFF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" name="Google Shape;325;p46"/>
          <p:cNvSpPr txBox="1"/>
          <p:nvPr/>
        </p:nvSpPr>
        <p:spPr>
          <a:xfrm>
            <a:off x="629265" y="2422430"/>
            <a:ext cx="10572656" cy="5798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icrosoft YaHei"/>
              <a:buNone/>
            </a:pPr>
            <a:r>
              <a:rPr b="1" i="0" lang="en-US" sz="40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Concept note and Implementation Plan </a:t>
            </a:r>
            <a:endParaRPr b="0" i="0" sz="4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803" name="Google Shape;803;p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1654" y="502466"/>
            <a:ext cx="1934776" cy="15311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04" name="Google Shape;804;p82"/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descr="Picture 7" id="805" name="Google Shape;805;p8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cture 9" id="806" name="Google Shape;806;p8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07" name="Google Shape;807;p82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08" name="Google Shape;808;p82"/>
            <p:cNvPicPr preferRelativeResize="0"/>
            <p:nvPr/>
          </p:nvPicPr>
          <p:blipFill rotWithShape="1">
            <a:blip r:embed="rId7">
              <a:alphaModFix/>
            </a:blip>
            <a:srcRect b="19365" l="13941" r="13941" t="19365"/>
            <a:stretch/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09" name="Google Shape;809;p82"/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EFFF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0" name="Google Shape;810;p82"/>
          <p:cNvSpPr txBox="1"/>
          <p:nvPr/>
        </p:nvSpPr>
        <p:spPr>
          <a:xfrm>
            <a:off x="871348" y="1476679"/>
            <a:ext cx="4872894" cy="5798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3838"/>
              </a:buClr>
              <a:buSzPts val="3350"/>
              <a:buFont typeface="Microsoft YaHei"/>
              <a:buNone/>
            </a:pPr>
            <a:r>
              <a:rPr b="1" i="0" lang="en-US" sz="3350" u="none" cap="none" strike="noStrike">
                <a:solidFill>
                  <a:srgbClr val="383838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Future Work</a:t>
            </a:r>
            <a:endParaRPr/>
          </a:p>
        </p:txBody>
      </p:sp>
      <p:sp>
        <p:nvSpPr>
          <p:cNvPr id="811" name="Google Shape;811;p82"/>
          <p:cNvSpPr txBox="1"/>
          <p:nvPr/>
        </p:nvSpPr>
        <p:spPr>
          <a:xfrm>
            <a:off x="751976" y="2249738"/>
            <a:ext cx="10941982" cy="42498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-4064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800"/>
              <a:buChar char="●"/>
            </a:pPr>
            <a:r>
              <a:rPr lang="en-US" sz="2800"/>
              <a:t>The future work includes extending the model to incorporate additional risk factors and implementing it in mobile and web applications for field use. </a:t>
            </a:r>
            <a:endParaRPr sz="2800"/>
          </a:p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Char char="●"/>
            </a:pPr>
            <a:r>
              <a:rPr lang="en-US" sz="2800"/>
              <a:t>Collaboration with </a:t>
            </a:r>
            <a:r>
              <a:rPr b="1" lang="en-US" sz="2800"/>
              <a:t>local governments</a:t>
            </a:r>
            <a:r>
              <a:rPr lang="en-US" sz="2800"/>
              <a:t>, </a:t>
            </a:r>
            <a:r>
              <a:rPr b="1" lang="en-US" sz="2800"/>
              <a:t>NGOs</a:t>
            </a:r>
            <a:r>
              <a:rPr lang="en-US" sz="2800"/>
              <a:t>, and </a:t>
            </a:r>
            <a:r>
              <a:rPr b="1" lang="en-US" sz="2800"/>
              <a:t>community members</a:t>
            </a:r>
            <a:r>
              <a:rPr lang="en-US" sz="2800"/>
              <a:t> will be pursued to better understand their needs, integrate more data features, and explore relationships between those features.</a:t>
            </a:r>
            <a:endParaRPr sz="200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5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816" name="Google Shape;816;p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1654" y="502466"/>
            <a:ext cx="1934776" cy="15311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17" name="Google Shape;817;p83"/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descr="Picture 7" id="818" name="Google Shape;818;p8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cture 9" id="819" name="Google Shape;819;p8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20" name="Google Shape;820;p83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21" name="Google Shape;821;p83"/>
            <p:cNvPicPr preferRelativeResize="0"/>
            <p:nvPr/>
          </p:nvPicPr>
          <p:blipFill rotWithShape="1">
            <a:blip r:embed="rId7">
              <a:alphaModFix/>
            </a:blip>
            <a:srcRect b="19365" l="13941" r="13941" t="19365"/>
            <a:stretch/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22" name="Google Shape;822;p83"/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EFFF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3" name="Google Shape;823;p83"/>
          <p:cNvSpPr txBox="1"/>
          <p:nvPr/>
        </p:nvSpPr>
        <p:spPr>
          <a:xfrm>
            <a:off x="871348" y="1476679"/>
            <a:ext cx="4872894" cy="5798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3838"/>
              </a:buClr>
              <a:buSzPts val="3350"/>
              <a:buFont typeface="Microsoft YaHei"/>
              <a:buNone/>
            </a:pPr>
            <a:r>
              <a:rPr b="1" i="0" lang="en-US" sz="3350" u="none" cap="none" strike="noStrike">
                <a:solidFill>
                  <a:srgbClr val="383838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References</a:t>
            </a:r>
            <a:endParaRPr/>
          </a:p>
        </p:txBody>
      </p:sp>
      <p:sp>
        <p:nvSpPr>
          <p:cNvPr id="824" name="Google Shape;824;p83"/>
          <p:cNvSpPr txBox="1"/>
          <p:nvPr/>
        </p:nvSpPr>
        <p:spPr>
          <a:xfrm>
            <a:off x="751976" y="2249738"/>
            <a:ext cx="10941982" cy="42498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/>
              <a:t>Browne, C., Matteson, D. S., McBride, L., et al. (2017) Multivariate random forest prediction of poverty and malnutrition prevalence. Journal of Applied Econometrics </a:t>
            </a:r>
            <a:r>
              <a:rPr lang="en-US" sz="2800" u="sng">
                <a:solidFill>
                  <a:schemeClr val="hlink"/>
                </a:solidFill>
                <a:hlinkClick r:id="rId8"/>
              </a:rPr>
              <a:t>Link</a:t>
            </a:r>
            <a:r>
              <a:rPr lang="en-US" sz="2800"/>
              <a:t> .</a:t>
            </a:r>
            <a:endParaRPr i="0" sz="2800" u="none" cap="none" strike="noStrike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8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p84"/>
          <p:cNvSpPr/>
          <p:nvPr/>
        </p:nvSpPr>
        <p:spPr>
          <a:xfrm>
            <a:off x="-11767" y="1343345"/>
            <a:ext cx="12215534" cy="5531503"/>
          </a:xfrm>
          <a:prstGeom prst="rect">
            <a:avLst/>
          </a:prstGeom>
          <a:solidFill>
            <a:srgbClr val="FE2E45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EFFF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icture 7" id="830" name="Google Shape;830;p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91332" y="387946"/>
            <a:ext cx="1172345" cy="5725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9" id="831" name="Google Shape;831;p8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970126" y="295810"/>
            <a:ext cx="959441" cy="73378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sted-movie.png" id="832" name="Google Shape;832;p8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474078" y="103953"/>
            <a:ext cx="526003" cy="106532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sted-movie.png" id="833" name="Google Shape;833;p84"/>
          <p:cNvPicPr preferRelativeResize="0"/>
          <p:nvPr/>
        </p:nvPicPr>
        <p:blipFill rotWithShape="1">
          <a:blip r:embed="rId6">
            <a:alphaModFix/>
          </a:blip>
          <a:srcRect b="19365" l="13941" r="13941" t="19365"/>
          <a:stretch/>
        </p:blipFill>
        <p:spPr>
          <a:xfrm>
            <a:off x="7968564" y="251012"/>
            <a:ext cx="907559" cy="77103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834" name="Google Shape;834;p8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847704" y="2355271"/>
            <a:ext cx="2919045" cy="2837091"/>
          </a:xfrm>
          <a:prstGeom prst="rect">
            <a:avLst/>
          </a:prstGeom>
          <a:noFill/>
          <a:ln>
            <a:noFill/>
          </a:ln>
        </p:spPr>
      </p:pic>
      <p:sp>
        <p:nvSpPr>
          <p:cNvPr id="835" name="Google Shape;835;p84"/>
          <p:cNvSpPr txBox="1"/>
          <p:nvPr>
            <p:ph idx="4294967295" type="ctrTitle"/>
          </p:nvPr>
        </p:nvSpPr>
        <p:spPr>
          <a:xfrm>
            <a:off x="4352098" y="2352844"/>
            <a:ext cx="4403897" cy="33075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Microsoft YaHei"/>
              <a:buNone/>
            </a:pPr>
            <a:r>
              <a:rPr b="1" i="0" lang="en-US" sz="8000" u="none" cap="none" strike="noStrike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Thank you!</a:t>
            </a:r>
            <a:endParaRPr b="1" i="0" sz="8000" u="none" cap="none" strike="noStrike">
              <a:solidFill>
                <a:srgbClr val="FFFFF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pic>
        <p:nvPicPr>
          <p:cNvPr descr="Image" id="836" name="Google Shape;836;p8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-603668" y="647699"/>
            <a:ext cx="5015131" cy="7024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330" name="Google Shape;330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1654" y="502466"/>
            <a:ext cx="1934776" cy="15311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1" name="Google Shape;331;p47"/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descr="Picture 7" id="332" name="Google Shape;332;p4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cture 9" id="333" name="Google Shape;333;p4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4" name="Google Shape;334;p47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5" name="Google Shape;335;p47"/>
            <p:cNvPicPr preferRelativeResize="0"/>
            <p:nvPr/>
          </p:nvPicPr>
          <p:blipFill rotWithShape="1">
            <a:blip r:embed="rId7">
              <a:alphaModFix/>
            </a:blip>
            <a:srcRect b="19365" l="13941" r="13941" t="19365"/>
            <a:stretch/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36" name="Google Shape;336;p47"/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EFFF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7" name="Google Shape;337;p47"/>
          <p:cNvSpPr txBox="1"/>
          <p:nvPr/>
        </p:nvSpPr>
        <p:spPr>
          <a:xfrm>
            <a:off x="871352" y="1476675"/>
            <a:ext cx="10042800" cy="57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icrosoft YaHei"/>
              <a:buNone/>
            </a:pPr>
            <a:r>
              <a:rPr b="1" lang="en-US" sz="3350">
                <a:solidFill>
                  <a:srgbClr val="383838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Concept note and Implementation Plan</a:t>
            </a:r>
            <a:endParaRPr sz="3350">
              <a:solidFill>
                <a:srgbClr val="383838"/>
              </a:solidFill>
            </a:endParaRPr>
          </a:p>
        </p:txBody>
      </p:sp>
      <p:sp>
        <p:nvSpPr>
          <p:cNvPr id="338" name="Google Shape;338;p47"/>
          <p:cNvSpPr txBox="1"/>
          <p:nvPr/>
        </p:nvSpPr>
        <p:spPr>
          <a:xfrm>
            <a:off x="751976" y="2249738"/>
            <a:ext cx="10941982" cy="42498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●"/>
            </a:pPr>
            <a:r>
              <a:rPr lang="en-US" sz="2800"/>
              <a:t>This project focuses on predicting malnutrition risk factors: stunting, wasting, and healthy weight among children in low-income developing countries using machine learning techniques.</a:t>
            </a:r>
            <a:endParaRPr sz="2800"/>
          </a:p>
          <a:p>
            <a:pPr indent="-4064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-US" sz="2800"/>
              <a:t>The goal is to identify at-risk children early, enabling timely interventions to improve child health.</a:t>
            </a:r>
            <a:endParaRPr b="0" i="0" sz="2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343" name="Google Shape;343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1654" y="502466"/>
            <a:ext cx="1934776" cy="15311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4" name="Google Shape;344;p48"/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descr="Picture 7" id="345" name="Google Shape;345;p4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0148289" y="284959"/>
              <a:ext cx="1053632" cy="5206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cture 9" id="346" name="Google Shape;346;p4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7" name="Google Shape;347;p48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8" name="Google Shape;348;p48"/>
            <p:cNvPicPr preferRelativeResize="0"/>
            <p:nvPr/>
          </p:nvPicPr>
          <p:blipFill rotWithShape="1">
            <a:blip r:embed="rId7">
              <a:alphaModFix/>
            </a:blip>
            <a:srcRect b="19361" l="13940" r="13940" t="19367"/>
            <a:stretch/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49" name="Google Shape;349;p48"/>
          <p:cNvSpPr/>
          <p:nvPr/>
        </p:nvSpPr>
        <p:spPr>
          <a:xfrm>
            <a:off x="-2720" y="6663074"/>
            <a:ext cx="12215400" cy="243900"/>
          </a:xfrm>
          <a:prstGeom prst="rect">
            <a:avLst/>
          </a:prstGeom>
          <a:solidFill>
            <a:srgbClr val="4617DE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EFFF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0" name="Google Shape;350;p48"/>
          <p:cNvSpPr txBox="1"/>
          <p:nvPr/>
        </p:nvSpPr>
        <p:spPr>
          <a:xfrm>
            <a:off x="871348" y="1476679"/>
            <a:ext cx="4872900" cy="57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3838"/>
              </a:buClr>
              <a:buSzPts val="3350"/>
              <a:buFont typeface="Microsoft YaHei"/>
              <a:buNone/>
            </a:pPr>
            <a:r>
              <a:rPr b="1" i="0" lang="en-US" sz="3350" u="none" cap="none" strike="noStrike">
                <a:solidFill>
                  <a:srgbClr val="383838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Background</a:t>
            </a:r>
            <a:endParaRPr/>
          </a:p>
        </p:txBody>
      </p:sp>
      <p:sp>
        <p:nvSpPr>
          <p:cNvPr id="351" name="Google Shape;351;p48"/>
          <p:cNvSpPr txBox="1"/>
          <p:nvPr/>
        </p:nvSpPr>
        <p:spPr>
          <a:xfrm>
            <a:off x="751976" y="2249738"/>
            <a:ext cx="10941900" cy="424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●"/>
            </a:pPr>
            <a:r>
              <a:rPr lang="en-US" sz="2800"/>
              <a:t>Malnutrition remains a significant issue in developing countries, contributing to high child mortality rates. </a:t>
            </a:r>
            <a:endParaRPr sz="2800"/>
          </a:p>
          <a:p>
            <a:pPr indent="-4064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-US" sz="2800"/>
              <a:t>Predictive models can help detect at-risk children and allocate resources effectively.</a:t>
            </a:r>
            <a:endParaRPr b="0" i="0" sz="2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356" name="Google Shape;356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1654" y="502466"/>
            <a:ext cx="1934776" cy="15311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7" name="Google Shape;357;p49"/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descr="Picture 7" id="358" name="Google Shape;358;p4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cture 9" id="359" name="Google Shape;359;p4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0" name="Google Shape;360;p49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1" name="Google Shape;361;p49"/>
            <p:cNvPicPr preferRelativeResize="0"/>
            <p:nvPr/>
          </p:nvPicPr>
          <p:blipFill rotWithShape="1">
            <a:blip r:embed="rId7">
              <a:alphaModFix/>
            </a:blip>
            <a:srcRect b="19365" l="13941" r="13941" t="19365"/>
            <a:stretch/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62" name="Google Shape;362;p49"/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EFFF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3" name="Google Shape;363;p49"/>
          <p:cNvSpPr txBox="1"/>
          <p:nvPr/>
        </p:nvSpPr>
        <p:spPr>
          <a:xfrm>
            <a:off x="871348" y="1476679"/>
            <a:ext cx="4872894" cy="5798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3838"/>
              </a:buClr>
              <a:buSzPts val="3350"/>
              <a:buFont typeface="Microsoft YaHei"/>
              <a:buNone/>
            </a:pPr>
            <a:r>
              <a:rPr b="1" i="0" lang="en-US" sz="3350" u="none" cap="none" strike="noStrike">
                <a:solidFill>
                  <a:srgbClr val="383838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Objectives</a:t>
            </a:r>
            <a:endParaRPr/>
          </a:p>
        </p:txBody>
      </p:sp>
      <p:sp>
        <p:nvSpPr>
          <p:cNvPr id="364" name="Google Shape;364;p49"/>
          <p:cNvSpPr txBox="1"/>
          <p:nvPr/>
        </p:nvSpPr>
        <p:spPr>
          <a:xfrm>
            <a:off x="751976" y="2249738"/>
            <a:ext cx="10941982" cy="42498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-4064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●"/>
            </a:pPr>
            <a:r>
              <a:rPr lang="en-US" sz="2800"/>
              <a:t>Predict malnutrition risk factors using machine learning.</a:t>
            </a:r>
            <a:endParaRPr sz="2800"/>
          </a:p>
          <a:p>
            <a:pPr indent="-4064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-US" sz="2800"/>
              <a:t>Identify the most significant predictors of malnutrition.</a:t>
            </a:r>
            <a:endParaRPr sz="2800"/>
          </a:p>
          <a:p>
            <a:pPr indent="-4064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-US" sz="2800"/>
              <a:t>Deploy an efficient model for real-time risk assessment.</a:t>
            </a:r>
            <a:endParaRPr sz="2800"/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t/>
            </a:r>
            <a:endParaRPr sz="28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369" name="Google Shape;369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1654" y="502466"/>
            <a:ext cx="1934776" cy="15311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0" name="Google Shape;370;p50"/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descr="Picture 7" id="371" name="Google Shape;371;p5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cture 9" id="372" name="Google Shape;372;p5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3" name="Google Shape;373;p50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4" name="Google Shape;374;p50"/>
            <p:cNvPicPr preferRelativeResize="0"/>
            <p:nvPr/>
          </p:nvPicPr>
          <p:blipFill rotWithShape="1">
            <a:blip r:embed="rId7">
              <a:alphaModFix/>
            </a:blip>
            <a:srcRect b="19365" l="13941" r="13941" t="19365"/>
            <a:stretch/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75" name="Google Shape;375;p50"/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EFFF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6" name="Google Shape;376;p50"/>
          <p:cNvSpPr txBox="1"/>
          <p:nvPr/>
        </p:nvSpPr>
        <p:spPr>
          <a:xfrm>
            <a:off x="871348" y="1476679"/>
            <a:ext cx="4872894" cy="5798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3838"/>
              </a:buClr>
              <a:buSzPts val="3350"/>
              <a:buFont typeface="Microsoft YaHei"/>
              <a:buNone/>
            </a:pPr>
            <a:r>
              <a:rPr b="1" i="0" lang="en-US" sz="3350" u="none" cap="none" strike="noStrike">
                <a:solidFill>
                  <a:srgbClr val="383838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SDG Relation</a:t>
            </a:r>
            <a:endParaRPr/>
          </a:p>
        </p:txBody>
      </p:sp>
      <p:sp>
        <p:nvSpPr>
          <p:cNvPr id="377" name="Google Shape;377;p50"/>
          <p:cNvSpPr txBox="1"/>
          <p:nvPr/>
        </p:nvSpPr>
        <p:spPr>
          <a:xfrm>
            <a:off x="751976" y="2249738"/>
            <a:ext cx="4845982" cy="131851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lnSpcReduction="20000"/>
          </a:bodyPr>
          <a:lstStyle/>
          <a:p>
            <a: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●"/>
            </a:pPr>
            <a:r>
              <a:rPr lang="en-US" sz="2800"/>
              <a:t>This project directly supports </a:t>
            </a:r>
            <a:r>
              <a:rPr b="1" lang="en-US" sz="2800"/>
              <a:t>SDG 2: Zero Hunger</a:t>
            </a:r>
            <a:r>
              <a:rPr lang="en-US" sz="2800"/>
              <a:t> by addressing malnutrition.</a:t>
            </a:r>
            <a:endParaRPr b="0" i="0" sz="2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8" name="Google Shape;378;p5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597950" y="2051250"/>
            <a:ext cx="6091776" cy="3758233"/>
          </a:xfrm>
          <a:prstGeom prst="rect">
            <a:avLst/>
          </a:prstGeom>
          <a:solidFill>
            <a:srgbClr val="FFFFFF"/>
          </a:solidFill>
          <a:ln cap="flat" cmpd="sng" w="127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383" name="Google Shape;383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1654" y="502466"/>
            <a:ext cx="1934776" cy="15311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4" name="Google Shape;384;p51"/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descr="Picture 7" id="385" name="Google Shape;385;p5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0148289" y="284959"/>
              <a:ext cx="1053632" cy="5206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cture 9" id="386" name="Google Shape;386;p5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7" name="Google Shape;387;p51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8" name="Google Shape;388;p51"/>
            <p:cNvPicPr preferRelativeResize="0"/>
            <p:nvPr/>
          </p:nvPicPr>
          <p:blipFill rotWithShape="1">
            <a:blip r:embed="rId7">
              <a:alphaModFix/>
            </a:blip>
            <a:srcRect b="19361" l="13940" r="13940" t="19367"/>
            <a:stretch/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89" name="Google Shape;389;p51"/>
          <p:cNvSpPr/>
          <p:nvPr/>
        </p:nvSpPr>
        <p:spPr>
          <a:xfrm>
            <a:off x="-2720" y="6663074"/>
            <a:ext cx="12215400" cy="243900"/>
          </a:xfrm>
          <a:prstGeom prst="rect">
            <a:avLst/>
          </a:prstGeom>
          <a:solidFill>
            <a:srgbClr val="4617DE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EFFF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0" name="Google Shape;390;p51"/>
          <p:cNvSpPr txBox="1"/>
          <p:nvPr/>
        </p:nvSpPr>
        <p:spPr>
          <a:xfrm>
            <a:off x="871348" y="1476679"/>
            <a:ext cx="4872900" cy="57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3838"/>
              </a:buClr>
              <a:buSzPts val="3350"/>
              <a:buFont typeface="Microsoft YaHei"/>
              <a:buNone/>
            </a:pPr>
            <a:r>
              <a:rPr b="1" i="0" lang="en-US" sz="3350" u="none" cap="none" strike="noStrike">
                <a:solidFill>
                  <a:srgbClr val="383838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SDG Relation</a:t>
            </a:r>
            <a:endParaRPr/>
          </a:p>
        </p:txBody>
      </p:sp>
      <p:sp>
        <p:nvSpPr>
          <p:cNvPr id="391" name="Google Shape;391;p51"/>
          <p:cNvSpPr txBox="1"/>
          <p:nvPr/>
        </p:nvSpPr>
        <p:spPr>
          <a:xfrm>
            <a:off x="751976" y="2249738"/>
            <a:ext cx="4845900" cy="13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lnSpcReduction="20000"/>
          </a:bodyPr>
          <a:lstStyle/>
          <a:p>
            <a: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●"/>
            </a:pPr>
            <a:r>
              <a:rPr lang="en-US" sz="2800"/>
              <a:t>It also supports </a:t>
            </a:r>
            <a:r>
              <a:rPr b="1" lang="en-US" sz="2800"/>
              <a:t>SDG 3: Good Health and Well-being</a:t>
            </a:r>
            <a:r>
              <a:rPr lang="en-US" sz="2800"/>
              <a:t> by improving child health outcomes.</a:t>
            </a:r>
            <a:endParaRPr b="0" i="0" sz="2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2" name="Google Shape;392;p5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053020" y="1715113"/>
            <a:ext cx="5636705" cy="41974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rontiertech">
  <a:themeElements>
    <a:clrScheme name="frontiertech">
      <a:dk1>
        <a:srgbClr val="2B2551"/>
      </a:dk1>
      <a:lt1>
        <a:srgbClr val="FEFFFE"/>
      </a:lt1>
      <a:dk2>
        <a:srgbClr val="A7A7A7"/>
      </a:dk2>
      <a:lt2>
        <a:srgbClr val="535353"/>
      </a:lt2>
      <a:accent1>
        <a:srgbClr val="FEC736"/>
      </a:accent1>
      <a:accent2>
        <a:srgbClr val="4CA2A9"/>
      </a:accent2>
      <a:accent3>
        <a:srgbClr val="5E73AC"/>
      </a:accent3>
      <a:accent4>
        <a:srgbClr val="B68A29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rontiertech">
  <a:themeElements>
    <a:clrScheme name="frontiertech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EC736"/>
      </a:accent1>
      <a:accent2>
        <a:srgbClr val="4CA2A9"/>
      </a:accent2>
      <a:accent3>
        <a:srgbClr val="5E73AC"/>
      </a:accent3>
      <a:accent4>
        <a:srgbClr val="B68A29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